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322" r:id="rId4"/>
    <p:sldId id="311" r:id="rId5"/>
    <p:sldId id="312" r:id="rId6"/>
    <p:sldId id="313" r:id="rId7"/>
    <p:sldId id="267" r:id="rId8"/>
    <p:sldId id="320" r:id="rId9"/>
    <p:sldId id="321" r:id="rId10"/>
    <p:sldId id="272" r:id="rId11"/>
    <p:sldId id="269" r:id="rId12"/>
    <p:sldId id="277" r:id="rId13"/>
    <p:sldId id="319" r:id="rId14"/>
    <p:sldId id="323" r:id="rId15"/>
    <p:sldId id="279" r:id="rId16"/>
    <p:sldId id="280" r:id="rId17"/>
    <p:sldId id="27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FFF"/>
    <a:srgbClr val="6699FF"/>
    <a:srgbClr val="508AFE"/>
    <a:srgbClr val="06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58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EEA78-0449-4846-87E3-3B7598D0C46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370D0-29E3-40EE-A53E-E8A7AFAE9291}">
      <dgm:prSet/>
      <dgm:spPr/>
      <dgm:t>
        <a:bodyPr/>
        <a:lstStyle/>
        <a:p>
          <a:r>
            <a:rPr lang="es-ES" dirty="0"/>
            <a:t>Mayor eficiencia en el uso de recursos</a:t>
          </a:r>
          <a:endParaRPr lang="en-US" dirty="0"/>
        </a:p>
      </dgm:t>
    </dgm:pt>
    <dgm:pt modelId="{8A898981-377B-42A5-A4A1-EF24302BA639}" type="parTrans" cxnId="{97182A7A-626F-450E-9B7C-2F5CA3BE4061}">
      <dgm:prSet/>
      <dgm:spPr/>
      <dgm:t>
        <a:bodyPr/>
        <a:lstStyle/>
        <a:p>
          <a:endParaRPr lang="en-US"/>
        </a:p>
      </dgm:t>
    </dgm:pt>
    <dgm:pt modelId="{73532479-6DDF-4028-9F37-3C493ACCB53F}" type="sibTrans" cxnId="{97182A7A-626F-450E-9B7C-2F5CA3BE4061}">
      <dgm:prSet/>
      <dgm:spPr/>
      <dgm:t>
        <a:bodyPr/>
        <a:lstStyle/>
        <a:p>
          <a:endParaRPr lang="en-US"/>
        </a:p>
      </dgm:t>
    </dgm:pt>
    <dgm:pt modelId="{2633F963-E711-47EA-8C57-60766BA74D04}">
      <dgm:prSet/>
      <dgm:spPr/>
      <dgm:t>
        <a:bodyPr/>
        <a:lstStyle/>
        <a:p>
          <a:r>
            <a:rPr lang="es-ES" dirty="0"/>
            <a:t>Menor coste de gestión de residuos</a:t>
          </a:r>
          <a:endParaRPr lang="en-US" dirty="0"/>
        </a:p>
      </dgm:t>
    </dgm:pt>
    <dgm:pt modelId="{28B4C965-910F-4314-B5E6-D90447FB1551}" type="parTrans" cxnId="{3AF7EBA1-D95F-4D20-B6CC-4BA43AB00395}">
      <dgm:prSet/>
      <dgm:spPr/>
      <dgm:t>
        <a:bodyPr/>
        <a:lstStyle/>
        <a:p>
          <a:endParaRPr lang="en-US"/>
        </a:p>
      </dgm:t>
    </dgm:pt>
    <dgm:pt modelId="{FFC1F40C-142B-406D-8957-4AA774A543D5}" type="sibTrans" cxnId="{3AF7EBA1-D95F-4D20-B6CC-4BA43AB00395}">
      <dgm:prSet/>
      <dgm:spPr/>
      <dgm:t>
        <a:bodyPr/>
        <a:lstStyle/>
        <a:p>
          <a:endParaRPr lang="en-US"/>
        </a:p>
      </dgm:t>
    </dgm:pt>
    <dgm:pt modelId="{FF93EC32-2727-4E32-8065-5E3C6010F4B0}">
      <dgm:prSet/>
      <dgm:spPr/>
      <dgm:t>
        <a:bodyPr/>
        <a:lstStyle/>
        <a:p>
          <a:r>
            <a:rPr lang="es-ES" dirty="0"/>
            <a:t>Valorización de subproductos y residuos</a:t>
          </a:r>
          <a:endParaRPr lang="en-US" dirty="0"/>
        </a:p>
      </dgm:t>
    </dgm:pt>
    <dgm:pt modelId="{41E6418F-95F8-497B-9D06-28DEBF0813D7}" type="parTrans" cxnId="{131D6814-A085-43D2-BA5D-7513AA6E0347}">
      <dgm:prSet/>
      <dgm:spPr/>
      <dgm:t>
        <a:bodyPr/>
        <a:lstStyle/>
        <a:p>
          <a:endParaRPr lang="en-US"/>
        </a:p>
      </dgm:t>
    </dgm:pt>
    <dgm:pt modelId="{EB08A00C-6B20-47D1-8587-CDCB938F4A66}" type="sibTrans" cxnId="{131D6814-A085-43D2-BA5D-7513AA6E0347}">
      <dgm:prSet/>
      <dgm:spPr/>
      <dgm:t>
        <a:bodyPr/>
        <a:lstStyle/>
        <a:p>
          <a:endParaRPr lang="en-US"/>
        </a:p>
      </dgm:t>
    </dgm:pt>
    <dgm:pt modelId="{F771A413-CCD9-43AD-A308-FB1C0467D2CF}">
      <dgm:prSet/>
      <dgm:spPr/>
      <dgm:t>
        <a:bodyPr/>
        <a:lstStyle/>
        <a:p>
          <a:r>
            <a:rPr lang="es-ES" dirty="0"/>
            <a:t>Apelación al consumidor-responsable</a:t>
          </a:r>
          <a:endParaRPr lang="en-US" dirty="0"/>
        </a:p>
      </dgm:t>
    </dgm:pt>
    <dgm:pt modelId="{68CAB181-577C-47CB-AB96-C2DB135B05A3}" type="parTrans" cxnId="{5A7DCF75-D831-4488-834B-09DD695BDD5C}">
      <dgm:prSet/>
      <dgm:spPr/>
      <dgm:t>
        <a:bodyPr/>
        <a:lstStyle/>
        <a:p>
          <a:endParaRPr lang="en-US"/>
        </a:p>
      </dgm:t>
    </dgm:pt>
    <dgm:pt modelId="{709D31EE-B17E-4CBE-8132-D5CF44CD1876}" type="sibTrans" cxnId="{5A7DCF75-D831-4488-834B-09DD695BDD5C}">
      <dgm:prSet/>
      <dgm:spPr/>
      <dgm:t>
        <a:bodyPr/>
        <a:lstStyle/>
        <a:p>
          <a:endParaRPr lang="en-US"/>
        </a:p>
      </dgm:t>
    </dgm:pt>
    <dgm:pt modelId="{23F1AE18-483C-4431-A1E0-43DAA2E1E17B}" type="pres">
      <dgm:prSet presAssocID="{A2DEEA78-0449-4846-87E3-3B7598D0C4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94EADC-7AEA-4C40-8F1E-5CD8C8ADDAC1}" type="pres">
      <dgm:prSet presAssocID="{072370D0-29E3-40EE-A53E-E8A7AFAE9291}" presName="hierRoot1" presStyleCnt="0">
        <dgm:presLayoutVars>
          <dgm:hierBranch val="init"/>
        </dgm:presLayoutVars>
      </dgm:prSet>
      <dgm:spPr/>
    </dgm:pt>
    <dgm:pt modelId="{20D77998-32EE-4CB9-87EA-692A3E4593CB}" type="pres">
      <dgm:prSet presAssocID="{072370D0-29E3-40EE-A53E-E8A7AFAE9291}" presName="rootComposite1" presStyleCnt="0"/>
      <dgm:spPr/>
    </dgm:pt>
    <dgm:pt modelId="{C45117E7-87FF-4E03-93B5-2EB6515EF5A0}" type="pres">
      <dgm:prSet presAssocID="{072370D0-29E3-40EE-A53E-E8A7AFAE9291}" presName="rootText1" presStyleLbl="node0" presStyleIdx="0" presStyleCnt="4" custScaleX="162641" custLinFactNeighborY="-47896">
        <dgm:presLayoutVars>
          <dgm:chPref val="3"/>
        </dgm:presLayoutVars>
      </dgm:prSet>
      <dgm:spPr/>
    </dgm:pt>
    <dgm:pt modelId="{E75B6844-4F84-4269-A7E1-D4DB3AFE1D79}" type="pres">
      <dgm:prSet presAssocID="{072370D0-29E3-40EE-A53E-E8A7AFAE9291}" presName="rootConnector1" presStyleLbl="node1" presStyleIdx="0" presStyleCnt="0"/>
      <dgm:spPr/>
    </dgm:pt>
    <dgm:pt modelId="{43DC3B55-0BE0-4C3D-B165-4E52CDF29690}" type="pres">
      <dgm:prSet presAssocID="{072370D0-29E3-40EE-A53E-E8A7AFAE9291}" presName="hierChild2" presStyleCnt="0"/>
      <dgm:spPr/>
    </dgm:pt>
    <dgm:pt modelId="{F2ECFE4F-6E45-479B-BB30-ADBA9DDBD2AC}" type="pres">
      <dgm:prSet presAssocID="{072370D0-29E3-40EE-A53E-E8A7AFAE9291}" presName="hierChild3" presStyleCnt="0"/>
      <dgm:spPr/>
    </dgm:pt>
    <dgm:pt modelId="{E819197E-F55C-45FD-B740-73ABEA0F3282}" type="pres">
      <dgm:prSet presAssocID="{2633F963-E711-47EA-8C57-60766BA74D04}" presName="hierRoot1" presStyleCnt="0">
        <dgm:presLayoutVars>
          <dgm:hierBranch val="init"/>
        </dgm:presLayoutVars>
      </dgm:prSet>
      <dgm:spPr/>
    </dgm:pt>
    <dgm:pt modelId="{EB8B4ACE-5023-41AE-A164-F9A56B7AD0E1}" type="pres">
      <dgm:prSet presAssocID="{2633F963-E711-47EA-8C57-60766BA74D04}" presName="rootComposite1" presStyleCnt="0"/>
      <dgm:spPr/>
    </dgm:pt>
    <dgm:pt modelId="{DC9E83B4-7F61-4C9D-A358-F0C40DDD4C6C}" type="pres">
      <dgm:prSet presAssocID="{2633F963-E711-47EA-8C57-60766BA74D04}" presName="rootText1" presStyleLbl="node0" presStyleIdx="1" presStyleCnt="4" custScaleX="162641">
        <dgm:presLayoutVars>
          <dgm:chPref val="3"/>
        </dgm:presLayoutVars>
      </dgm:prSet>
      <dgm:spPr/>
    </dgm:pt>
    <dgm:pt modelId="{BFE1506B-6D54-48C7-8ED7-90F3FFEF12BD}" type="pres">
      <dgm:prSet presAssocID="{2633F963-E711-47EA-8C57-60766BA74D04}" presName="rootConnector1" presStyleLbl="node1" presStyleIdx="0" presStyleCnt="0"/>
      <dgm:spPr/>
    </dgm:pt>
    <dgm:pt modelId="{9966C411-2066-4DC2-8AE1-053A5B8C755D}" type="pres">
      <dgm:prSet presAssocID="{2633F963-E711-47EA-8C57-60766BA74D04}" presName="hierChild2" presStyleCnt="0"/>
      <dgm:spPr/>
    </dgm:pt>
    <dgm:pt modelId="{13985028-6EA1-4350-8F7B-941E328901E8}" type="pres">
      <dgm:prSet presAssocID="{2633F963-E711-47EA-8C57-60766BA74D04}" presName="hierChild3" presStyleCnt="0"/>
      <dgm:spPr/>
    </dgm:pt>
    <dgm:pt modelId="{B5A62A14-EE77-4404-8DF9-EC4212BA3735}" type="pres">
      <dgm:prSet presAssocID="{FF93EC32-2727-4E32-8065-5E3C6010F4B0}" presName="hierRoot1" presStyleCnt="0">
        <dgm:presLayoutVars>
          <dgm:hierBranch val="init"/>
        </dgm:presLayoutVars>
      </dgm:prSet>
      <dgm:spPr/>
    </dgm:pt>
    <dgm:pt modelId="{7181CC00-0C10-4A86-BE3A-B49EB5CCD51A}" type="pres">
      <dgm:prSet presAssocID="{FF93EC32-2727-4E32-8065-5E3C6010F4B0}" presName="rootComposite1" presStyleCnt="0"/>
      <dgm:spPr/>
    </dgm:pt>
    <dgm:pt modelId="{5FFB9F61-6B18-44E8-96CF-DA8453BDCDD4}" type="pres">
      <dgm:prSet presAssocID="{FF93EC32-2727-4E32-8065-5E3C6010F4B0}" presName="rootText1" presStyleLbl="node0" presStyleIdx="2" presStyleCnt="4" custScaleX="162641">
        <dgm:presLayoutVars>
          <dgm:chPref val="3"/>
        </dgm:presLayoutVars>
      </dgm:prSet>
      <dgm:spPr/>
    </dgm:pt>
    <dgm:pt modelId="{888FB3EA-879E-483C-ABCF-70D210B8EED4}" type="pres">
      <dgm:prSet presAssocID="{FF93EC32-2727-4E32-8065-5E3C6010F4B0}" presName="rootConnector1" presStyleLbl="node1" presStyleIdx="0" presStyleCnt="0"/>
      <dgm:spPr/>
    </dgm:pt>
    <dgm:pt modelId="{70AEA6D6-53A1-4B9A-9012-11F914824A01}" type="pres">
      <dgm:prSet presAssocID="{FF93EC32-2727-4E32-8065-5E3C6010F4B0}" presName="hierChild2" presStyleCnt="0"/>
      <dgm:spPr/>
    </dgm:pt>
    <dgm:pt modelId="{B22534F2-1167-4FDF-B260-21EFF98D438E}" type="pres">
      <dgm:prSet presAssocID="{FF93EC32-2727-4E32-8065-5E3C6010F4B0}" presName="hierChild3" presStyleCnt="0"/>
      <dgm:spPr/>
    </dgm:pt>
    <dgm:pt modelId="{8F39B10B-CF01-460A-A114-F4E2ACCFE7D6}" type="pres">
      <dgm:prSet presAssocID="{F771A413-CCD9-43AD-A308-FB1C0467D2CF}" presName="hierRoot1" presStyleCnt="0">
        <dgm:presLayoutVars>
          <dgm:hierBranch val="init"/>
        </dgm:presLayoutVars>
      </dgm:prSet>
      <dgm:spPr/>
    </dgm:pt>
    <dgm:pt modelId="{57533BD1-7624-4664-80A6-16BBE88C3AE3}" type="pres">
      <dgm:prSet presAssocID="{F771A413-CCD9-43AD-A308-FB1C0467D2CF}" presName="rootComposite1" presStyleCnt="0"/>
      <dgm:spPr/>
    </dgm:pt>
    <dgm:pt modelId="{19B3E05C-A655-4587-B428-3BF27B3AE237}" type="pres">
      <dgm:prSet presAssocID="{F771A413-CCD9-43AD-A308-FB1C0467D2CF}" presName="rootText1" presStyleLbl="node0" presStyleIdx="3" presStyleCnt="4" custScaleX="161015">
        <dgm:presLayoutVars>
          <dgm:chPref val="3"/>
        </dgm:presLayoutVars>
      </dgm:prSet>
      <dgm:spPr/>
    </dgm:pt>
    <dgm:pt modelId="{B5F628D8-63A5-42AD-9D73-8B821DFE5D64}" type="pres">
      <dgm:prSet presAssocID="{F771A413-CCD9-43AD-A308-FB1C0467D2CF}" presName="rootConnector1" presStyleLbl="node1" presStyleIdx="0" presStyleCnt="0"/>
      <dgm:spPr/>
    </dgm:pt>
    <dgm:pt modelId="{A9CE12A9-994C-446D-8916-5CF3AB67A23C}" type="pres">
      <dgm:prSet presAssocID="{F771A413-CCD9-43AD-A308-FB1C0467D2CF}" presName="hierChild2" presStyleCnt="0"/>
      <dgm:spPr/>
    </dgm:pt>
    <dgm:pt modelId="{9F265E9F-9291-4EBB-A8D7-0E0D7CD12278}" type="pres">
      <dgm:prSet presAssocID="{F771A413-CCD9-43AD-A308-FB1C0467D2CF}" presName="hierChild3" presStyleCnt="0"/>
      <dgm:spPr/>
    </dgm:pt>
  </dgm:ptLst>
  <dgm:cxnLst>
    <dgm:cxn modelId="{E2A66A06-65BE-491F-8914-3FA4B3FCA54F}" type="presOf" srcId="{072370D0-29E3-40EE-A53E-E8A7AFAE9291}" destId="{C45117E7-87FF-4E03-93B5-2EB6515EF5A0}" srcOrd="0" destOrd="0" presId="urn:microsoft.com/office/officeart/2009/3/layout/HorizontalOrganizationChart"/>
    <dgm:cxn modelId="{131D6814-A085-43D2-BA5D-7513AA6E0347}" srcId="{A2DEEA78-0449-4846-87E3-3B7598D0C464}" destId="{FF93EC32-2727-4E32-8065-5E3C6010F4B0}" srcOrd="2" destOrd="0" parTransId="{41E6418F-95F8-497B-9D06-28DEBF0813D7}" sibTransId="{EB08A00C-6B20-47D1-8587-CDCB938F4A66}"/>
    <dgm:cxn modelId="{267ECC1B-6CC0-4F22-A9C5-1AB82B836B08}" type="presOf" srcId="{F771A413-CCD9-43AD-A308-FB1C0467D2CF}" destId="{B5F628D8-63A5-42AD-9D73-8B821DFE5D64}" srcOrd="1" destOrd="0" presId="urn:microsoft.com/office/officeart/2009/3/layout/HorizontalOrganizationChart"/>
    <dgm:cxn modelId="{08E66B5E-BA18-4AD3-90EC-8F547DC330DE}" type="presOf" srcId="{FF93EC32-2727-4E32-8065-5E3C6010F4B0}" destId="{888FB3EA-879E-483C-ABCF-70D210B8EED4}" srcOrd="1" destOrd="0" presId="urn:microsoft.com/office/officeart/2009/3/layout/HorizontalOrganizationChart"/>
    <dgm:cxn modelId="{DFA3A770-491F-4A5B-BFFB-21D972048FBA}" type="presOf" srcId="{FF93EC32-2727-4E32-8065-5E3C6010F4B0}" destId="{5FFB9F61-6B18-44E8-96CF-DA8453BDCDD4}" srcOrd="0" destOrd="0" presId="urn:microsoft.com/office/officeart/2009/3/layout/HorizontalOrganizationChart"/>
    <dgm:cxn modelId="{3A648755-DD0C-498A-9C10-85127B17622E}" type="presOf" srcId="{072370D0-29E3-40EE-A53E-E8A7AFAE9291}" destId="{E75B6844-4F84-4269-A7E1-D4DB3AFE1D79}" srcOrd="1" destOrd="0" presId="urn:microsoft.com/office/officeart/2009/3/layout/HorizontalOrganizationChart"/>
    <dgm:cxn modelId="{5A7DCF75-D831-4488-834B-09DD695BDD5C}" srcId="{A2DEEA78-0449-4846-87E3-3B7598D0C464}" destId="{F771A413-CCD9-43AD-A308-FB1C0467D2CF}" srcOrd="3" destOrd="0" parTransId="{68CAB181-577C-47CB-AB96-C2DB135B05A3}" sibTransId="{709D31EE-B17E-4CBE-8132-D5CF44CD1876}"/>
    <dgm:cxn modelId="{97182A7A-626F-450E-9B7C-2F5CA3BE4061}" srcId="{A2DEEA78-0449-4846-87E3-3B7598D0C464}" destId="{072370D0-29E3-40EE-A53E-E8A7AFAE9291}" srcOrd="0" destOrd="0" parTransId="{8A898981-377B-42A5-A4A1-EF24302BA639}" sibTransId="{73532479-6DDF-4028-9F37-3C493ACCB53F}"/>
    <dgm:cxn modelId="{3AF7EBA1-D95F-4D20-B6CC-4BA43AB00395}" srcId="{A2DEEA78-0449-4846-87E3-3B7598D0C464}" destId="{2633F963-E711-47EA-8C57-60766BA74D04}" srcOrd="1" destOrd="0" parTransId="{28B4C965-910F-4314-B5E6-D90447FB1551}" sibTransId="{FFC1F40C-142B-406D-8957-4AA774A543D5}"/>
    <dgm:cxn modelId="{4AA776B9-FE84-4320-A709-16F5D1EE0722}" type="presOf" srcId="{A2DEEA78-0449-4846-87E3-3B7598D0C464}" destId="{23F1AE18-483C-4431-A1E0-43DAA2E1E17B}" srcOrd="0" destOrd="0" presId="urn:microsoft.com/office/officeart/2009/3/layout/HorizontalOrganizationChart"/>
    <dgm:cxn modelId="{F1A48DD2-6938-4DD9-B8CC-57872C8FD6BB}" type="presOf" srcId="{F771A413-CCD9-43AD-A308-FB1C0467D2CF}" destId="{19B3E05C-A655-4587-B428-3BF27B3AE237}" srcOrd="0" destOrd="0" presId="urn:microsoft.com/office/officeart/2009/3/layout/HorizontalOrganizationChart"/>
    <dgm:cxn modelId="{62C72DD9-89F6-4706-B2F0-8EB53C0A0561}" type="presOf" srcId="{2633F963-E711-47EA-8C57-60766BA74D04}" destId="{DC9E83B4-7F61-4C9D-A358-F0C40DDD4C6C}" srcOrd="0" destOrd="0" presId="urn:microsoft.com/office/officeart/2009/3/layout/HorizontalOrganizationChart"/>
    <dgm:cxn modelId="{08F604E9-0658-4722-88A6-CC552A88954F}" type="presOf" srcId="{2633F963-E711-47EA-8C57-60766BA74D04}" destId="{BFE1506B-6D54-48C7-8ED7-90F3FFEF12BD}" srcOrd="1" destOrd="0" presId="urn:microsoft.com/office/officeart/2009/3/layout/HorizontalOrganizationChart"/>
    <dgm:cxn modelId="{BC9FB752-DFA8-4888-B6E8-CE96BB5D2402}" type="presParOf" srcId="{23F1AE18-483C-4431-A1E0-43DAA2E1E17B}" destId="{DD94EADC-7AEA-4C40-8F1E-5CD8C8ADDAC1}" srcOrd="0" destOrd="0" presId="urn:microsoft.com/office/officeart/2009/3/layout/HorizontalOrganizationChart"/>
    <dgm:cxn modelId="{F04F69A0-B763-4039-98DA-5793A401DE63}" type="presParOf" srcId="{DD94EADC-7AEA-4C40-8F1E-5CD8C8ADDAC1}" destId="{20D77998-32EE-4CB9-87EA-692A3E4593CB}" srcOrd="0" destOrd="0" presId="urn:microsoft.com/office/officeart/2009/3/layout/HorizontalOrganizationChart"/>
    <dgm:cxn modelId="{8CF44AE7-BB0D-419F-8431-06E3A4C251A0}" type="presParOf" srcId="{20D77998-32EE-4CB9-87EA-692A3E4593CB}" destId="{C45117E7-87FF-4E03-93B5-2EB6515EF5A0}" srcOrd="0" destOrd="0" presId="urn:microsoft.com/office/officeart/2009/3/layout/HorizontalOrganizationChart"/>
    <dgm:cxn modelId="{7DD9E934-E365-4AD9-B31E-C9D356713223}" type="presParOf" srcId="{20D77998-32EE-4CB9-87EA-692A3E4593CB}" destId="{E75B6844-4F84-4269-A7E1-D4DB3AFE1D79}" srcOrd="1" destOrd="0" presId="urn:microsoft.com/office/officeart/2009/3/layout/HorizontalOrganizationChart"/>
    <dgm:cxn modelId="{53212D1B-04F3-4AAC-9612-120647132623}" type="presParOf" srcId="{DD94EADC-7AEA-4C40-8F1E-5CD8C8ADDAC1}" destId="{43DC3B55-0BE0-4C3D-B165-4E52CDF29690}" srcOrd="1" destOrd="0" presId="urn:microsoft.com/office/officeart/2009/3/layout/HorizontalOrganizationChart"/>
    <dgm:cxn modelId="{83CC2685-A826-4D8B-BDD9-5273133489A5}" type="presParOf" srcId="{DD94EADC-7AEA-4C40-8F1E-5CD8C8ADDAC1}" destId="{F2ECFE4F-6E45-479B-BB30-ADBA9DDBD2AC}" srcOrd="2" destOrd="0" presId="urn:microsoft.com/office/officeart/2009/3/layout/HorizontalOrganizationChart"/>
    <dgm:cxn modelId="{810283C7-EE69-4AED-987E-D226203CC15A}" type="presParOf" srcId="{23F1AE18-483C-4431-A1E0-43DAA2E1E17B}" destId="{E819197E-F55C-45FD-B740-73ABEA0F3282}" srcOrd="1" destOrd="0" presId="urn:microsoft.com/office/officeart/2009/3/layout/HorizontalOrganizationChart"/>
    <dgm:cxn modelId="{AB939B2C-BB49-48B3-B34C-C00175E1809D}" type="presParOf" srcId="{E819197E-F55C-45FD-B740-73ABEA0F3282}" destId="{EB8B4ACE-5023-41AE-A164-F9A56B7AD0E1}" srcOrd="0" destOrd="0" presId="urn:microsoft.com/office/officeart/2009/3/layout/HorizontalOrganizationChart"/>
    <dgm:cxn modelId="{812DF976-383B-4DE2-A207-A729354D0F0F}" type="presParOf" srcId="{EB8B4ACE-5023-41AE-A164-F9A56B7AD0E1}" destId="{DC9E83B4-7F61-4C9D-A358-F0C40DDD4C6C}" srcOrd="0" destOrd="0" presId="urn:microsoft.com/office/officeart/2009/3/layout/HorizontalOrganizationChart"/>
    <dgm:cxn modelId="{E83117D4-B1A8-45B0-94DA-53F9122D2D5E}" type="presParOf" srcId="{EB8B4ACE-5023-41AE-A164-F9A56B7AD0E1}" destId="{BFE1506B-6D54-48C7-8ED7-90F3FFEF12BD}" srcOrd="1" destOrd="0" presId="urn:microsoft.com/office/officeart/2009/3/layout/HorizontalOrganizationChart"/>
    <dgm:cxn modelId="{A405F888-9C7E-4C44-A57D-54D66DE359F8}" type="presParOf" srcId="{E819197E-F55C-45FD-B740-73ABEA0F3282}" destId="{9966C411-2066-4DC2-8AE1-053A5B8C755D}" srcOrd="1" destOrd="0" presId="urn:microsoft.com/office/officeart/2009/3/layout/HorizontalOrganizationChart"/>
    <dgm:cxn modelId="{BA0E9DDA-40DB-4EA2-AF18-3308BA40F929}" type="presParOf" srcId="{E819197E-F55C-45FD-B740-73ABEA0F3282}" destId="{13985028-6EA1-4350-8F7B-941E328901E8}" srcOrd="2" destOrd="0" presId="urn:microsoft.com/office/officeart/2009/3/layout/HorizontalOrganizationChart"/>
    <dgm:cxn modelId="{DA589E7A-4AEC-4C9B-B919-C26F96EB8098}" type="presParOf" srcId="{23F1AE18-483C-4431-A1E0-43DAA2E1E17B}" destId="{B5A62A14-EE77-4404-8DF9-EC4212BA3735}" srcOrd="2" destOrd="0" presId="urn:microsoft.com/office/officeart/2009/3/layout/HorizontalOrganizationChart"/>
    <dgm:cxn modelId="{17749C28-7379-4EC9-BA1F-58B8C3905A05}" type="presParOf" srcId="{B5A62A14-EE77-4404-8DF9-EC4212BA3735}" destId="{7181CC00-0C10-4A86-BE3A-B49EB5CCD51A}" srcOrd="0" destOrd="0" presId="urn:microsoft.com/office/officeart/2009/3/layout/HorizontalOrganizationChart"/>
    <dgm:cxn modelId="{4D0B33B4-629B-4910-B6A3-6B1B41EBE91E}" type="presParOf" srcId="{7181CC00-0C10-4A86-BE3A-B49EB5CCD51A}" destId="{5FFB9F61-6B18-44E8-96CF-DA8453BDCDD4}" srcOrd="0" destOrd="0" presId="urn:microsoft.com/office/officeart/2009/3/layout/HorizontalOrganizationChart"/>
    <dgm:cxn modelId="{0BF529D4-BDE3-4FB0-99AB-1D356032F950}" type="presParOf" srcId="{7181CC00-0C10-4A86-BE3A-B49EB5CCD51A}" destId="{888FB3EA-879E-483C-ABCF-70D210B8EED4}" srcOrd="1" destOrd="0" presId="urn:microsoft.com/office/officeart/2009/3/layout/HorizontalOrganizationChart"/>
    <dgm:cxn modelId="{615FC842-5F35-4838-A176-7F39213F17CF}" type="presParOf" srcId="{B5A62A14-EE77-4404-8DF9-EC4212BA3735}" destId="{70AEA6D6-53A1-4B9A-9012-11F914824A01}" srcOrd="1" destOrd="0" presId="urn:microsoft.com/office/officeart/2009/3/layout/HorizontalOrganizationChart"/>
    <dgm:cxn modelId="{C8ADCC5C-9927-4E4E-8E25-067DE71912A3}" type="presParOf" srcId="{B5A62A14-EE77-4404-8DF9-EC4212BA3735}" destId="{B22534F2-1167-4FDF-B260-21EFF98D438E}" srcOrd="2" destOrd="0" presId="urn:microsoft.com/office/officeart/2009/3/layout/HorizontalOrganizationChart"/>
    <dgm:cxn modelId="{BBEB936D-1CC0-487B-B92B-3A1932477C92}" type="presParOf" srcId="{23F1AE18-483C-4431-A1E0-43DAA2E1E17B}" destId="{8F39B10B-CF01-460A-A114-F4E2ACCFE7D6}" srcOrd="3" destOrd="0" presId="urn:microsoft.com/office/officeart/2009/3/layout/HorizontalOrganizationChart"/>
    <dgm:cxn modelId="{60FA7FBA-72FE-41AC-B5B4-34D9D2528735}" type="presParOf" srcId="{8F39B10B-CF01-460A-A114-F4E2ACCFE7D6}" destId="{57533BD1-7624-4664-80A6-16BBE88C3AE3}" srcOrd="0" destOrd="0" presId="urn:microsoft.com/office/officeart/2009/3/layout/HorizontalOrganizationChart"/>
    <dgm:cxn modelId="{9D4DB0EC-0069-4EFC-84B5-75E76DE6326D}" type="presParOf" srcId="{57533BD1-7624-4664-80A6-16BBE88C3AE3}" destId="{19B3E05C-A655-4587-B428-3BF27B3AE237}" srcOrd="0" destOrd="0" presId="urn:microsoft.com/office/officeart/2009/3/layout/HorizontalOrganizationChart"/>
    <dgm:cxn modelId="{86ACC410-1EBE-44EF-A0E1-C2645D6A970E}" type="presParOf" srcId="{57533BD1-7624-4664-80A6-16BBE88C3AE3}" destId="{B5F628D8-63A5-42AD-9D73-8B821DFE5D64}" srcOrd="1" destOrd="0" presId="urn:microsoft.com/office/officeart/2009/3/layout/HorizontalOrganizationChart"/>
    <dgm:cxn modelId="{B874B4B4-06B7-4E09-AD8D-9E34FD816DC7}" type="presParOf" srcId="{8F39B10B-CF01-460A-A114-F4E2ACCFE7D6}" destId="{A9CE12A9-994C-446D-8916-5CF3AB67A23C}" srcOrd="1" destOrd="0" presId="urn:microsoft.com/office/officeart/2009/3/layout/HorizontalOrganizationChart"/>
    <dgm:cxn modelId="{11D2AF27-9EAD-4B86-9365-2990BF62FBDE}" type="presParOf" srcId="{8F39B10B-CF01-460A-A114-F4E2ACCFE7D6}" destId="{9F265E9F-9291-4EBB-A8D7-0E0D7CD1227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BC104-1D3F-4F3F-B7A7-A90D5FD2A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F9B9FE-A03D-4BF1-8E69-8D52A784DDDB}">
      <dgm:prSet/>
      <dgm:spPr/>
      <dgm:t>
        <a:bodyPr/>
        <a:lstStyle/>
        <a:p>
          <a:r>
            <a:rPr lang="es-ES"/>
            <a:t>Servitización</a:t>
          </a:r>
          <a:endParaRPr lang="en-US"/>
        </a:p>
      </dgm:t>
    </dgm:pt>
    <dgm:pt modelId="{1C4DA4C4-8405-43BB-97EA-19E64F4C9089}" type="parTrans" cxnId="{B21A5EAF-8C15-4BAC-A0ED-CB0440994E36}">
      <dgm:prSet/>
      <dgm:spPr/>
      <dgm:t>
        <a:bodyPr/>
        <a:lstStyle/>
        <a:p>
          <a:endParaRPr lang="en-US"/>
        </a:p>
      </dgm:t>
    </dgm:pt>
    <dgm:pt modelId="{CD761378-40E6-4E32-B7D3-4D9E679D4CC9}" type="sibTrans" cxnId="{B21A5EAF-8C15-4BAC-A0ED-CB0440994E36}">
      <dgm:prSet/>
      <dgm:spPr/>
      <dgm:t>
        <a:bodyPr/>
        <a:lstStyle/>
        <a:p>
          <a:endParaRPr lang="en-US"/>
        </a:p>
      </dgm:t>
    </dgm:pt>
    <dgm:pt modelId="{5AF6868A-80D4-41D8-8C1B-25D922553255}">
      <dgm:prSet/>
      <dgm:spPr/>
      <dgm:t>
        <a:bodyPr/>
        <a:lstStyle/>
        <a:p>
          <a:r>
            <a:rPr lang="es-ES"/>
            <a:t>Trazabilidad</a:t>
          </a:r>
          <a:endParaRPr lang="en-US"/>
        </a:p>
      </dgm:t>
    </dgm:pt>
    <dgm:pt modelId="{BFBBBD49-4B64-40CB-B977-E3BCA11C8A0E}" type="parTrans" cxnId="{61A0B5F5-2F17-44F9-A601-B2CF4BE91A5C}">
      <dgm:prSet/>
      <dgm:spPr/>
      <dgm:t>
        <a:bodyPr/>
        <a:lstStyle/>
        <a:p>
          <a:endParaRPr lang="en-US"/>
        </a:p>
      </dgm:t>
    </dgm:pt>
    <dgm:pt modelId="{F305BD68-C593-4F61-8CCF-09E90C5FA869}" type="sibTrans" cxnId="{61A0B5F5-2F17-44F9-A601-B2CF4BE91A5C}">
      <dgm:prSet/>
      <dgm:spPr/>
      <dgm:t>
        <a:bodyPr/>
        <a:lstStyle/>
        <a:p>
          <a:endParaRPr lang="en-US"/>
        </a:p>
      </dgm:t>
    </dgm:pt>
    <dgm:pt modelId="{D668804F-7841-4619-AB1F-9893E36D559E}">
      <dgm:prSet/>
      <dgm:spPr/>
      <dgm:t>
        <a:bodyPr/>
        <a:lstStyle/>
        <a:p>
          <a:r>
            <a:rPr lang="es-ES"/>
            <a:t>Ecodiseño</a:t>
          </a:r>
          <a:endParaRPr lang="en-US"/>
        </a:p>
      </dgm:t>
    </dgm:pt>
    <dgm:pt modelId="{44C396D2-433C-40A3-ABD1-69AA10762BBA}" type="parTrans" cxnId="{E94D7B23-598E-4962-BCED-3FB0F613B3AB}">
      <dgm:prSet/>
      <dgm:spPr/>
      <dgm:t>
        <a:bodyPr/>
        <a:lstStyle/>
        <a:p>
          <a:endParaRPr lang="en-US"/>
        </a:p>
      </dgm:t>
    </dgm:pt>
    <dgm:pt modelId="{DE740EC3-C6CA-4DE9-8372-44966EEB0B29}" type="sibTrans" cxnId="{E94D7B23-598E-4962-BCED-3FB0F613B3AB}">
      <dgm:prSet/>
      <dgm:spPr/>
      <dgm:t>
        <a:bodyPr/>
        <a:lstStyle/>
        <a:p>
          <a:endParaRPr lang="en-US"/>
        </a:p>
      </dgm:t>
    </dgm:pt>
    <dgm:pt modelId="{D17A42AC-0D0E-46C3-B6DF-0C26C40A0F04}">
      <dgm:prSet/>
      <dgm:spPr/>
      <dgm:t>
        <a:bodyPr/>
        <a:lstStyle/>
        <a:p>
          <a:r>
            <a:rPr lang="es-ES"/>
            <a:t>Reutilización</a:t>
          </a:r>
          <a:endParaRPr lang="en-US"/>
        </a:p>
      </dgm:t>
    </dgm:pt>
    <dgm:pt modelId="{72435330-77AD-4B26-B4B1-91A52BEBC1AE}" type="parTrans" cxnId="{8136A778-511C-4410-AAB4-C09D1B3311CF}">
      <dgm:prSet/>
      <dgm:spPr/>
      <dgm:t>
        <a:bodyPr/>
        <a:lstStyle/>
        <a:p>
          <a:endParaRPr lang="en-US"/>
        </a:p>
      </dgm:t>
    </dgm:pt>
    <dgm:pt modelId="{99EA7C7F-A2E6-4E7C-B9CA-A50F4E351459}" type="sibTrans" cxnId="{8136A778-511C-4410-AAB4-C09D1B3311CF}">
      <dgm:prSet/>
      <dgm:spPr/>
      <dgm:t>
        <a:bodyPr/>
        <a:lstStyle/>
        <a:p>
          <a:endParaRPr lang="en-US"/>
        </a:p>
      </dgm:t>
    </dgm:pt>
    <dgm:pt modelId="{295B47B7-8E93-448E-9F66-1282091C63A5}">
      <dgm:prSet/>
      <dgm:spPr/>
      <dgm:t>
        <a:bodyPr/>
        <a:lstStyle/>
        <a:p>
          <a:r>
            <a:rPr lang="es-ES"/>
            <a:t>Actualización</a:t>
          </a:r>
          <a:endParaRPr lang="en-US"/>
        </a:p>
      </dgm:t>
    </dgm:pt>
    <dgm:pt modelId="{AA4F7C53-BEBF-4B78-B8C6-0FE83CA2BEB8}" type="parTrans" cxnId="{569FB597-B2EE-460F-B723-275383F23A27}">
      <dgm:prSet/>
      <dgm:spPr/>
      <dgm:t>
        <a:bodyPr/>
        <a:lstStyle/>
        <a:p>
          <a:endParaRPr lang="en-US"/>
        </a:p>
      </dgm:t>
    </dgm:pt>
    <dgm:pt modelId="{BDC4553C-7A6A-4617-BB2E-B9757039D456}" type="sibTrans" cxnId="{569FB597-B2EE-460F-B723-275383F23A27}">
      <dgm:prSet/>
      <dgm:spPr/>
      <dgm:t>
        <a:bodyPr/>
        <a:lstStyle/>
        <a:p>
          <a:endParaRPr lang="en-US"/>
        </a:p>
      </dgm:t>
    </dgm:pt>
    <dgm:pt modelId="{F9218ABA-F735-410E-A67F-09E919D99B2C}">
      <dgm:prSet/>
      <dgm:spPr/>
      <dgm:t>
        <a:bodyPr/>
        <a:lstStyle/>
        <a:p>
          <a:r>
            <a:rPr lang="es-ES"/>
            <a:t>Reparación</a:t>
          </a:r>
          <a:endParaRPr lang="en-US"/>
        </a:p>
      </dgm:t>
    </dgm:pt>
    <dgm:pt modelId="{A6E4C820-C1AB-441D-B44C-414F71C95D29}" type="parTrans" cxnId="{04BD8E4A-549E-4056-B9F6-0AC79A5607B7}">
      <dgm:prSet/>
      <dgm:spPr/>
      <dgm:t>
        <a:bodyPr/>
        <a:lstStyle/>
        <a:p>
          <a:endParaRPr lang="en-US"/>
        </a:p>
      </dgm:t>
    </dgm:pt>
    <dgm:pt modelId="{C492C49A-6CA5-468F-BFB0-C08AA59AA2B3}" type="sibTrans" cxnId="{04BD8E4A-549E-4056-B9F6-0AC79A5607B7}">
      <dgm:prSet/>
      <dgm:spPr/>
      <dgm:t>
        <a:bodyPr/>
        <a:lstStyle/>
        <a:p>
          <a:endParaRPr lang="en-US"/>
        </a:p>
      </dgm:t>
    </dgm:pt>
    <dgm:pt modelId="{F8347044-59EE-4AA1-AECC-50C038D5971E}">
      <dgm:prSet/>
      <dgm:spPr/>
      <dgm:t>
        <a:bodyPr/>
        <a:lstStyle/>
        <a:p>
          <a:r>
            <a:rPr lang="es-ES"/>
            <a:t>Remanufacturación</a:t>
          </a:r>
          <a:endParaRPr lang="en-US"/>
        </a:p>
      </dgm:t>
    </dgm:pt>
    <dgm:pt modelId="{479353BA-6721-4142-B034-77D0623C7D27}" type="parTrans" cxnId="{93A3A04F-BDCA-4419-9F11-D4EA8316D7B9}">
      <dgm:prSet/>
      <dgm:spPr/>
      <dgm:t>
        <a:bodyPr/>
        <a:lstStyle/>
        <a:p>
          <a:endParaRPr lang="en-US"/>
        </a:p>
      </dgm:t>
    </dgm:pt>
    <dgm:pt modelId="{970F55A2-7051-431A-9041-94922E988740}" type="sibTrans" cxnId="{93A3A04F-BDCA-4419-9F11-D4EA8316D7B9}">
      <dgm:prSet/>
      <dgm:spPr/>
      <dgm:t>
        <a:bodyPr/>
        <a:lstStyle/>
        <a:p>
          <a:endParaRPr lang="en-US"/>
        </a:p>
      </dgm:t>
    </dgm:pt>
    <dgm:pt modelId="{94D233B6-92DC-4372-9F5C-17F43D1527C3}">
      <dgm:prSet/>
      <dgm:spPr/>
      <dgm:t>
        <a:bodyPr/>
        <a:lstStyle/>
        <a:p>
          <a:r>
            <a:rPr lang="es-ES"/>
            <a:t>Reciclado</a:t>
          </a:r>
          <a:endParaRPr lang="en-US"/>
        </a:p>
      </dgm:t>
    </dgm:pt>
    <dgm:pt modelId="{B754ADFB-4B2A-4223-AB8B-EBB544B3431B}" type="parTrans" cxnId="{86324EB7-ACF7-45D5-A275-56A03ACCDC95}">
      <dgm:prSet/>
      <dgm:spPr/>
      <dgm:t>
        <a:bodyPr/>
        <a:lstStyle/>
        <a:p>
          <a:endParaRPr lang="en-US"/>
        </a:p>
      </dgm:t>
    </dgm:pt>
    <dgm:pt modelId="{775E0F52-542F-40DE-923D-5A653D6F540C}" type="sibTrans" cxnId="{86324EB7-ACF7-45D5-A275-56A03ACCDC95}">
      <dgm:prSet/>
      <dgm:spPr/>
      <dgm:t>
        <a:bodyPr/>
        <a:lstStyle/>
        <a:p>
          <a:endParaRPr lang="en-US"/>
        </a:p>
      </dgm:t>
    </dgm:pt>
    <dgm:pt modelId="{E3AE3CB9-7EF7-48F3-852F-09D2D2C89CA9}">
      <dgm:prSet/>
      <dgm:spPr/>
      <dgm:t>
        <a:bodyPr/>
        <a:lstStyle/>
        <a:p>
          <a:r>
            <a:rPr lang="es-ES"/>
            <a:t>Valorización material</a:t>
          </a:r>
          <a:endParaRPr lang="en-US"/>
        </a:p>
      </dgm:t>
    </dgm:pt>
    <dgm:pt modelId="{CDBE5808-7931-4AA4-B724-D2968C824149}" type="parTrans" cxnId="{D7167D09-64D3-4A0F-9416-632571478773}">
      <dgm:prSet/>
      <dgm:spPr/>
      <dgm:t>
        <a:bodyPr/>
        <a:lstStyle/>
        <a:p>
          <a:endParaRPr lang="en-US"/>
        </a:p>
      </dgm:t>
    </dgm:pt>
    <dgm:pt modelId="{AC631ADA-0701-42AA-BCAC-CA4CD913038A}" type="sibTrans" cxnId="{D7167D09-64D3-4A0F-9416-632571478773}">
      <dgm:prSet/>
      <dgm:spPr/>
      <dgm:t>
        <a:bodyPr/>
        <a:lstStyle/>
        <a:p>
          <a:endParaRPr lang="en-US"/>
        </a:p>
      </dgm:t>
    </dgm:pt>
    <dgm:pt modelId="{DE8C0E37-CA30-4A4D-836C-C6F38FA578DE}" type="pres">
      <dgm:prSet presAssocID="{E7DBC104-1D3F-4F3F-B7A7-A90D5FD2A152}" presName="linear" presStyleCnt="0">
        <dgm:presLayoutVars>
          <dgm:animLvl val="lvl"/>
          <dgm:resizeHandles val="exact"/>
        </dgm:presLayoutVars>
      </dgm:prSet>
      <dgm:spPr/>
    </dgm:pt>
    <dgm:pt modelId="{EE79453E-26E9-40AD-B97B-857BEE59C5D5}" type="pres">
      <dgm:prSet presAssocID="{17F9B9FE-A03D-4BF1-8E69-8D52A784DDD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AC25BB9-7F5C-4CAD-9DA3-E1962493BC34}" type="pres">
      <dgm:prSet presAssocID="{CD761378-40E6-4E32-B7D3-4D9E679D4CC9}" presName="spacer" presStyleCnt="0"/>
      <dgm:spPr/>
    </dgm:pt>
    <dgm:pt modelId="{87649A29-5BFE-4099-BEBE-D3FED91DD796}" type="pres">
      <dgm:prSet presAssocID="{5AF6868A-80D4-41D8-8C1B-25D92255325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677031A-79AC-48C9-A6B6-C34EEF026323}" type="pres">
      <dgm:prSet presAssocID="{F305BD68-C593-4F61-8CCF-09E90C5FA869}" presName="spacer" presStyleCnt="0"/>
      <dgm:spPr/>
    </dgm:pt>
    <dgm:pt modelId="{7A3C9974-24F7-4B6F-BD7E-B99CD2433189}" type="pres">
      <dgm:prSet presAssocID="{D668804F-7841-4619-AB1F-9893E36D559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E88A8A4-5A2B-42BD-B32A-1D2AC3BAF69E}" type="pres">
      <dgm:prSet presAssocID="{DE740EC3-C6CA-4DE9-8372-44966EEB0B29}" presName="spacer" presStyleCnt="0"/>
      <dgm:spPr/>
    </dgm:pt>
    <dgm:pt modelId="{A9AD9F0B-00CD-41E7-8492-F22E6A7747C5}" type="pres">
      <dgm:prSet presAssocID="{D17A42AC-0D0E-46C3-B6DF-0C26C40A0F0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6E1A110E-05B8-4C53-89EA-CA83EFF1789E}" type="pres">
      <dgm:prSet presAssocID="{99EA7C7F-A2E6-4E7C-B9CA-A50F4E351459}" presName="spacer" presStyleCnt="0"/>
      <dgm:spPr/>
    </dgm:pt>
    <dgm:pt modelId="{6E4BDF5A-5CBC-4D96-9872-D8462E3EA937}" type="pres">
      <dgm:prSet presAssocID="{295B47B7-8E93-448E-9F66-1282091C63A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9B60363-9EA7-4D80-BEAD-24C325C332B1}" type="pres">
      <dgm:prSet presAssocID="{BDC4553C-7A6A-4617-BB2E-B9757039D456}" presName="spacer" presStyleCnt="0"/>
      <dgm:spPr/>
    </dgm:pt>
    <dgm:pt modelId="{DD9A2152-E8EE-4E4D-8670-50246DE09446}" type="pres">
      <dgm:prSet presAssocID="{F9218ABA-F735-410E-A67F-09E919D99B2C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44B9DA6-2217-4975-AE7D-BC35701A4B2F}" type="pres">
      <dgm:prSet presAssocID="{C492C49A-6CA5-468F-BFB0-C08AA59AA2B3}" presName="spacer" presStyleCnt="0"/>
      <dgm:spPr/>
    </dgm:pt>
    <dgm:pt modelId="{E5698418-519F-4CD6-ADCB-7B7A1E587D9B}" type="pres">
      <dgm:prSet presAssocID="{F8347044-59EE-4AA1-AECC-50C038D5971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FD49482-4A5F-4A59-9A03-4E22A20A0D57}" type="pres">
      <dgm:prSet presAssocID="{970F55A2-7051-431A-9041-94922E988740}" presName="spacer" presStyleCnt="0"/>
      <dgm:spPr/>
    </dgm:pt>
    <dgm:pt modelId="{C7C7A0BA-71CA-47D7-A669-421CE7FE4EB9}" type="pres">
      <dgm:prSet presAssocID="{94D233B6-92DC-4372-9F5C-17F43D1527C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F6E5816-6E74-4209-9BAA-62A743A367F3}" type="pres">
      <dgm:prSet presAssocID="{775E0F52-542F-40DE-923D-5A653D6F540C}" presName="spacer" presStyleCnt="0"/>
      <dgm:spPr/>
    </dgm:pt>
    <dgm:pt modelId="{11A3F1A9-763C-4285-B35D-4ED5F184F8E3}" type="pres">
      <dgm:prSet presAssocID="{E3AE3CB9-7EF7-48F3-852F-09D2D2C89CA9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D7167D09-64D3-4A0F-9416-632571478773}" srcId="{E7DBC104-1D3F-4F3F-B7A7-A90D5FD2A152}" destId="{E3AE3CB9-7EF7-48F3-852F-09D2D2C89CA9}" srcOrd="8" destOrd="0" parTransId="{CDBE5808-7931-4AA4-B724-D2968C824149}" sibTransId="{AC631ADA-0701-42AA-BCAC-CA4CD913038A}"/>
    <dgm:cxn modelId="{E9489F0E-A3C8-4034-A083-B892F6AC30C6}" type="presOf" srcId="{5AF6868A-80D4-41D8-8C1B-25D922553255}" destId="{87649A29-5BFE-4099-BEBE-D3FED91DD796}" srcOrd="0" destOrd="0" presId="urn:microsoft.com/office/officeart/2005/8/layout/vList2"/>
    <dgm:cxn modelId="{339A651E-2826-4A55-B0DF-8AA0D787D556}" type="presOf" srcId="{94D233B6-92DC-4372-9F5C-17F43D1527C3}" destId="{C7C7A0BA-71CA-47D7-A669-421CE7FE4EB9}" srcOrd="0" destOrd="0" presId="urn:microsoft.com/office/officeart/2005/8/layout/vList2"/>
    <dgm:cxn modelId="{E94D7B23-598E-4962-BCED-3FB0F613B3AB}" srcId="{E7DBC104-1D3F-4F3F-B7A7-A90D5FD2A152}" destId="{D668804F-7841-4619-AB1F-9893E36D559E}" srcOrd="2" destOrd="0" parTransId="{44C396D2-433C-40A3-ABD1-69AA10762BBA}" sibTransId="{DE740EC3-C6CA-4DE9-8372-44966EEB0B29}"/>
    <dgm:cxn modelId="{AD0ABE23-A629-424C-A950-62289C43253E}" type="presOf" srcId="{295B47B7-8E93-448E-9F66-1282091C63A5}" destId="{6E4BDF5A-5CBC-4D96-9872-D8462E3EA937}" srcOrd="0" destOrd="0" presId="urn:microsoft.com/office/officeart/2005/8/layout/vList2"/>
    <dgm:cxn modelId="{FEAF7567-9A33-4A99-9580-A8A36D21C415}" type="presOf" srcId="{E3AE3CB9-7EF7-48F3-852F-09D2D2C89CA9}" destId="{11A3F1A9-763C-4285-B35D-4ED5F184F8E3}" srcOrd="0" destOrd="0" presId="urn:microsoft.com/office/officeart/2005/8/layout/vList2"/>
    <dgm:cxn modelId="{C5147948-0BD6-43D2-AA1C-4C22AB1FF0C9}" type="presOf" srcId="{D17A42AC-0D0E-46C3-B6DF-0C26C40A0F04}" destId="{A9AD9F0B-00CD-41E7-8492-F22E6A7747C5}" srcOrd="0" destOrd="0" presId="urn:microsoft.com/office/officeart/2005/8/layout/vList2"/>
    <dgm:cxn modelId="{04BD8E4A-549E-4056-B9F6-0AC79A5607B7}" srcId="{E7DBC104-1D3F-4F3F-B7A7-A90D5FD2A152}" destId="{F9218ABA-F735-410E-A67F-09E919D99B2C}" srcOrd="5" destOrd="0" parTransId="{A6E4C820-C1AB-441D-B44C-414F71C95D29}" sibTransId="{C492C49A-6CA5-468F-BFB0-C08AA59AA2B3}"/>
    <dgm:cxn modelId="{93A3A04F-BDCA-4419-9F11-D4EA8316D7B9}" srcId="{E7DBC104-1D3F-4F3F-B7A7-A90D5FD2A152}" destId="{F8347044-59EE-4AA1-AECC-50C038D5971E}" srcOrd="6" destOrd="0" parTransId="{479353BA-6721-4142-B034-77D0623C7D27}" sibTransId="{970F55A2-7051-431A-9041-94922E988740}"/>
    <dgm:cxn modelId="{CCC1FF70-BBD1-4278-9522-1B4C528137A5}" type="presOf" srcId="{17F9B9FE-A03D-4BF1-8E69-8D52A784DDDB}" destId="{EE79453E-26E9-40AD-B97B-857BEE59C5D5}" srcOrd="0" destOrd="0" presId="urn:microsoft.com/office/officeart/2005/8/layout/vList2"/>
    <dgm:cxn modelId="{8136A778-511C-4410-AAB4-C09D1B3311CF}" srcId="{E7DBC104-1D3F-4F3F-B7A7-A90D5FD2A152}" destId="{D17A42AC-0D0E-46C3-B6DF-0C26C40A0F04}" srcOrd="3" destOrd="0" parTransId="{72435330-77AD-4B26-B4B1-91A52BEBC1AE}" sibTransId="{99EA7C7F-A2E6-4E7C-B9CA-A50F4E351459}"/>
    <dgm:cxn modelId="{9CF39281-3B16-43EA-8034-6D7352A1DE2A}" type="presOf" srcId="{D668804F-7841-4619-AB1F-9893E36D559E}" destId="{7A3C9974-24F7-4B6F-BD7E-B99CD2433189}" srcOrd="0" destOrd="0" presId="urn:microsoft.com/office/officeart/2005/8/layout/vList2"/>
    <dgm:cxn modelId="{569FB597-B2EE-460F-B723-275383F23A27}" srcId="{E7DBC104-1D3F-4F3F-B7A7-A90D5FD2A152}" destId="{295B47B7-8E93-448E-9F66-1282091C63A5}" srcOrd="4" destOrd="0" parTransId="{AA4F7C53-BEBF-4B78-B8C6-0FE83CA2BEB8}" sibTransId="{BDC4553C-7A6A-4617-BB2E-B9757039D456}"/>
    <dgm:cxn modelId="{B21A5EAF-8C15-4BAC-A0ED-CB0440994E36}" srcId="{E7DBC104-1D3F-4F3F-B7A7-A90D5FD2A152}" destId="{17F9B9FE-A03D-4BF1-8E69-8D52A784DDDB}" srcOrd="0" destOrd="0" parTransId="{1C4DA4C4-8405-43BB-97EA-19E64F4C9089}" sibTransId="{CD761378-40E6-4E32-B7D3-4D9E679D4CC9}"/>
    <dgm:cxn modelId="{86324EB7-ACF7-45D5-A275-56A03ACCDC95}" srcId="{E7DBC104-1D3F-4F3F-B7A7-A90D5FD2A152}" destId="{94D233B6-92DC-4372-9F5C-17F43D1527C3}" srcOrd="7" destOrd="0" parTransId="{B754ADFB-4B2A-4223-AB8B-EBB544B3431B}" sibTransId="{775E0F52-542F-40DE-923D-5A653D6F540C}"/>
    <dgm:cxn modelId="{4A83A2BA-B7E5-49D5-AB0E-3A76D1A8143A}" type="presOf" srcId="{F9218ABA-F735-410E-A67F-09E919D99B2C}" destId="{DD9A2152-E8EE-4E4D-8670-50246DE09446}" srcOrd="0" destOrd="0" presId="urn:microsoft.com/office/officeart/2005/8/layout/vList2"/>
    <dgm:cxn modelId="{0B8DF8CC-AAF6-48CE-B393-17F64B8723BD}" type="presOf" srcId="{F8347044-59EE-4AA1-AECC-50C038D5971E}" destId="{E5698418-519F-4CD6-ADCB-7B7A1E587D9B}" srcOrd="0" destOrd="0" presId="urn:microsoft.com/office/officeart/2005/8/layout/vList2"/>
    <dgm:cxn modelId="{F868C0E5-1B1C-47D8-8646-64F359BA77C3}" type="presOf" srcId="{E7DBC104-1D3F-4F3F-B7A7-A90D5FD2A152}" destId="{DE8C0E37-CA30-4A4D-836C-C6F38FA578DE}" srcOrd="0" destOrd="0" presId="urn:microsoft.com/office/officeart/2005/8/layout/vList2"/>
    <dgm:cxn modelId="{61A0B5F5-2F17-44F9-A601-B2CF4BE91A5C}" srcId="{E7DBC104-1D3F-4F3F-B7A7-A90D5FD2A152}" destId="{5AF6868A-80D4-41D8-8C1B-25D922553255}" srcOrd="1" destOrd="0" parTransId="{BFBBBD49-4B64-40CB-B977-E3BCA11C8A0E}" sibTransId="{F305BD68-C593-4F61-8CCF-09E90C5FA869}"/>
    <dgm:cxn modelId="{07EC5568-87D1-497A-8312-E3B4363A5560}" type="presParOf" srcId="{DE8C0E37-CA30-4A4D-836C-C6F38FA578DE}" destId="{EE79453E-26E9-40AD-B97B-857BEE59C5D5}" srcOrd="0" destOrd="0" presId="urn:microsoft.com/office/officeart/2005/8/layout/vList2"/>
    <dgm:cxn modelId="{0F57DFB2-184F-4A0E-80C0-49004206CC86}" type="presParOf" srcId="{DE8C0E37-CA30-4A4D-836C-C6F38FA578DE}" destId="{2AC25BB9-7F5C-4CAD-9DA3-E1962493BC34}" srcOrd="1" destOrd="0" presId="urn:microsoft.com/office/officeart/2005/8/layout/vList2"/>
    <dgm:cxn modelId="{36557BF9-7F45-456F-8FF0-08162D8301B5}" type="presParOf" srcId="{DE8C0E37-CA30-4A4D-836C-C6F38FA578DE}" destId="{87649A29-5BFE-4099-BEBE-D3FED91DD796}" srcOrd="2" destOrd="0" presId="urn:microsoft.com/office/officeart/2005/8/layout/vList2"/>
    <dgm:cxn modelId="{1803DEC7-6841-4076-A797-141494768483}" type="presParOf" srcId="{DE8C0E37-CA30-4A4D-836C-C6F38FA578DE}" destId="{7677031A-79AC-48C9-A6B6-C34EEF026323}" srcOrd="3" destOrd="0" presId="urn:microsoft.com/office/officeart/2005/8/layout/vList2"/>
    <dgm:cxn modelId="{2E0D4E32-1D72-42D7-BCD5-62BB61B61DAA}" type="presParOf" srcId="{DE8C0E37-CA30-4A4D-836C-C6F38FA578DE}" destId="{7A3C9974-24F7-4B6F-BD7E-B99CD2433189}" srcOrd="4" destOrd="0" presId="urn:microsoft.com/office/officeart/2005/8/layout/vList2"/>
    <dgm:cxn modelId="{F59F32BF-027C-4D79-A565-B0979C05688D}" type="presParOf" srcId="{DE8C0E37-CA30-4A4D-836C-C6F38FA578DE}" destId="{8E88A8A4-5A2B-42BD-B32A-1D2AC3BAF69E}" srcOrd="5" destOrd="0" presId="urn:microsoft.com/office/officeart/2005/8/layout/vList2"/>
    <dgm:cxn modelId="{E47CDCE1-55DD-4BE6-A211-C09D2AADC956}" type="presParOf" srcId="{DE8C0E37-CA30-4A4D-836C-C6F38FA578DE}" destId="{A9AD9F0B-00CD-41E7-8492-F22E6A7747C5}" srcOrd="6" destOrd="0" presId="urn:microsoft.com/office/officeart/2005/8/layout/vList2"/>
    <dgm:cxn modelId="{1A3ED9C9-A306-49E6-912F-65958C019B4E}" type="presParOf" srcId="{DE8C0E37-CA30-4A4D-836C-C6F38FA578DE}" destId="{6E1A110E-05B8-4C53-89EA-CA83EFF1789E}" srcOrd="7" destOrd="0" presId="urn:microsoft.com/office/officeart/2005/8/layout/vList2"/>
    <dgm:cxn modelId="{CD98D0E7-2895-4853-9425-66437EC0F70F}" type="presParOf" srcId="{DE8C0E37-CA30-4A4D-836C-C6F38FA578DE}" destId="{6E4BDF5A-5CBC-4D96-9872-D8462E3EA937}" srcOrd="8" destOrd="0" presId="urn:microsoft.com/office/officeart/2005/8/layout/vList2"/>
    <dgm:cxn modelId="{C6EDA2C1-1C93-4D12-9885-EB0DEB44BD1A}" type="presParOf" srcId="{DE8C0E37-CA30-4A4D-836C-C6F38FA578DE}" destId="{D9B60363-9EA7-4D80-BEAD-24C325C332B1}" srcOrd="9" destOrd="0" presId="urn:microsoft.com/office/officeart/2005/8/layout/vList2"/>
    <dgm:cxn modelId="{6FB45258-6154-4CB8-98CA-40369102F869}" type="presParOf" srcId="{DE8C0E37-CA30-4A4D-836C-C6F38FA578DE}" destId="{DD9A2152-E8EE-4E4D-8670-50246DE09446}" srcOrd="10" destOrd="0" presId="urn:microsoft.com/office/officeart/2005/8/layout/vList2"/>
    <dgm:cxn modelId="{45C45AEE-9F3D-4695-A5A3-3C4C7B424073}" type="presParOf" srcId="{DE8C0E37-CA30-4A4D-836C-C6F38FA578DE}" destId="{844B9DA6-2217-4975-AE7D-BC35701A4B2F}" srcOrd="11" destOrd="0" presId="urn:microsoft.com/office/officeart/2005/8/layout/vList2"/>
    <dgm:cxn modelId="{10E67413-CC70-4C02-8037-7B4B02FA7D30}" type="presParOf" srcId="{DE8C0E37-CA30-4A4D-836C-C6F38FA578DE}" destId="{E5698418-519F-4CD6-ADCB-7B7A1E587D9B}" srcOrd="12" destOrd="0" presId="urn:microsoft.com/office/officeart/2005/8/layout/vList2"/>
    <dgm:cxn modelId="{D7553923-DBEF-467B-ADB9-3F305F7A54C1}" type="presParOf" srcId="{DE8C0E37-CA30-4A4D-836C-C6F38FA578DE}" destId="{2FD49482-4A5F-4A59-9A03-4E22A20A0D57}" srcOrd="13" destOrd="0" presId="urn:microsoft.com/office/officeart/2005/8/layout/vList2"/>
    <dgm:cxn modelId="{B5A964E1-3702-4557-8CB4-EC7A2EBDA174}" type="presParOf" srcId="{DE8C0E37-CA30-4A4D-836C-C6F38FA578DE}" destId="{C7C7A0BA-71CA-47D7-A669-421CE7FE4EB9}" srcOrd="14" destOrd="0" presId="urn:microsoft.com/office/officeart/2005/8/layout/vList2"/>
    <dgm:cxn modelId="{82B5637E-7D47-483C-B2CD-37E8F629BAB0}" type="presParOf" srcId="{DE8C0E37-CA30-4A4D-836C-C6F38FA578DE}" destId="{4F6E5816-6E74-4209-9BAA-62A743A367F3}" srcOrd="15" destOrd="0" presId="urn:microsoft.com/office/officeart/2005/8/layout/vList2"/>
    <dgm:cxn modelId="{9BE3D7E3-8167-4739-87D9-DA7A27AEA710}" type="presParOf" srcId="{DE8C0E37-CA30-4A4D-836C-C6F38FA578DE}" destId="{11A3F1A9-763C-4285-B35D-4ED5F184F8E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17E7-87FF-4E03-93B5-2EB6515EF5A0}">
      <dsp:nvSpPr>
        <dsp:cNvPr id="0" name=""/>
        <dsp:cNvSpPr/>
      </dsp:nvSpPr>
      <dsp:spPr>
        <a:xfrm>
          <a:off x="2111111" y="0"/>
          <a:ext cx="3782241" cy="70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Mayor eficiencia en el uso de recursos</a:t>
          </a:r>
          <a:endParaRPr lang="en-US" sz="2400" kern="1200" dirty="0"/>
        </a:p>
      </dsp:txBody>
      <dsp:txXfrm>
        <a:off x="2111111" y="0"/>
        <a:ext cx="3782241" cy="709282"/>
      </dsp:txXfrm>
    </dsp:sp>
    <dsp:sp modelId="{DC9E83B4-7F61-4C9D-A358-F0C40DDD4C6C}">
      <dsp:nvSpPr>
        <dsp:cNvPr id="0" name=""/>
        <dsp:cNvSpPr/>
      </dsp:nvSpPr>
      <dsp:spPr>
        <a:xfrm>
          <a:off x="2111111" y="1000052"/>
          <a:ext cx="3782241" cy="70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Menor coste de gestión de residuos</a:t>
          </a:r>
          <a:endParaRPr lang="en-US" sz="2400" kern="1200" dirty="0"/>
        </a:p>
      </dsp:txBody>
      <dsp:txXfrm>
        <a:off x="2111111" y="1000052"/>
        <a:ext cx="3782241" cy="709282"/>
      </dsp:txXfrm>
    </dsp:sp>
    <dsp:sp modelId="{5FFB9F61-6B18-44E8-96CF-DA8453BDCDD4}">
      <dsp:nvSpPr>
        <dsp:cNvPr id="0" name=""/>
        <dsp:cNvSpPr/>
      </dsp:nvSpPr>
      <dsp:spPr>
        <a:xfrm>
          <a:off x="2111111" y="2000024"/>
          <a:ext cx="3782241" cy="70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Valorización de subproductos y residuos</a:t>
          </a:r>
          <a:endParaRPr lang="en-US" sz="2400" kern="1200" dirty="0"/>
        </a:p>
      </dsp:txBody>
      <dsp:txXfrm>
        <a:off x="2111111" y="2000024"/>
        <a:ext cx="3782241" cy="709282"/>
      </dsp:txXfrm>
    </dsp:sp>
    <dsp:sp modelId="{19B3E05C-A655-4587-B428-3BF27B3AE237}">
      <dsp:nvSpPr>
        <dsp:cNvPr id="0" name=""/>
        <dsp:cNvSpPr/>
      </dsp:nvSpPr>
      <dsp:spPr>
        <a:xfrm>
          <a:off x="2111111" y="2999995"/>
          <a:ext cx="3744429" cy="70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Apelación al consumidor-responsable</a:t>
          </a:r>
          <a:endParaRPr lang="en-US" sz="2400" kern="1200" dirty="0"/>
        </a:p>
      </dsp:txBody>
      <dsp:txXfrm>
        <a:off x="2111111" y="2999995"/>
        <a:ext cx="3744429" cy="709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453E-26E9-40AD-B97B-857BEE59C5D5}">
      <dsp:nvSpPr>
        <dsp:cNvPr id="0" name=""/>
        <dsp:cNvSpPr/>
      </dsp:nvSpPr>
      <dsp:spPr>
        <a:xfrm>
          <a:off x="0" y="73036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Servitización</a:t>
          </a:r>
          <a:endParaRPr lang="en-US" sz="1700" kern="1200"/>
        </a:p>
      </dsp:txBody>
      <dsp:txXfrm>
        <a:off x="19904" y="92940"/>
        <a:ext cx="4649335" cy="367937"/>
      </dsp:txXfrm>
    </dsp:sp>
    <dsp:sp modelId="{87649A29-5BFE-4099-BEBE-D3FED91DD796}">
      <dsp:nvSpPr>
        <dsp:cNvPr id="0" name=""/>
        <dsp:cNvSpPr/>
      </dsp:nvSpPr>
      <dsp:spPr>
        <a:xfrm>
          <a:off x="0" y="529741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Trazabilidad</a:t>
          </a:r>
          <a:endParaRPr lang="en-US" sz="1700" kern="1200"/>
        </a:p>
      </dsp:txBody>
      <dsp:txXfrm>
        <a:off x="19904" y="549645"/>
        <a:ext cx="4649335" cy="367937"/>
      </dsp:txXfrm>
    </dsp:sp>
    <dsp:sp modelId="{7A3C9974-24F7-4B6F-BD7E-B99CD2433189}">
      <dsp:nvSpPr>
        <dsp:cNvPr id="0" name=""/>
        <dsp:cNvSpPr/>
      </dsp:nvSpPr>
      <dsp:spPr>
        <a:xfrm>
          <a:off x="0" y="986446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Ecodiseño</a:t>
          </a:r>
          <a:endParaRPr lang="en-US" sz="1700" kern="1200"/>
        </a:p>
      </dsp:txBody>
      <dsp:txXfrm>
        <a:off x="19904" y="1006350"/>
        <a:ext cx="4649335" cy="367937"/>
      </dsp:txXfrm>
    </dsp:sp>
    <dsp:sp modelId="{A9AD9F0B-00CD-41E7-8492-F22E6A7747C5}">
      <dsp:nvSpPr>
        <dsp:cNvPr id="0" name=""/>
        <dsp:cNvSpPr/>
      </dsp:nvSpPr>
      <dsp:spPr>
        <a:xfrm>
          <a:off x="0" y="1443151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Reutilización</a:t>
          </a:r>
          <a:endParaRPr lang="en-US" sz="1700" kern="1200"/>
        </a:p>
      </dsp:txBody>
      <dsp:txXfrm>
        <a:off x="19904" y="1463055"/>
        <a:ext cx="4649335" cy="367937"/>
      </dsp:txXfrm>
    </dsp:sp>
    <dsp:sp modelId="{6E4BDF5A-5CBC-4D96-9872-D8462E3EA937}">
      <dsp:nvSpPr>
        <dsp:cNvPr id="0" name=""/>
        <dsp:cNvSpPr/>
      </dsp:nvSpPr>
      <dsp:spPr>
        <a:xfrm>
          <a:off x="0" y="1899856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Actualización</a:t>
          </a:r>
          <a:endParaRPr lang="en-US" sz="1700" kern="1200"/>
        </a:p>
      </dsp:txBody>
      <dsp:txXfrm>
        <a:off x="19904" y="1919760"/>
        <a:ext cx="4649335" cy="367937"/>
      </dsp:txXfrm>
    </dsp:sp>
    <dsp:sp modelId="{DD9A2152-E8EE-4E4D-8670-50246DE09446}">
      <dsp:nvSpPr>
        <dsp:cNvPr id="0" name=""/>
        <dsp:cNvSpPr/>
      </dsp:nvSpPr>
      <dsp:spPr>
        <a:xfrm>
          <a:off x="0" y="2356561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Reparación</a:t>
          </a:r>
          <a:endParaRPr lang="en-US" sz="1700" kern="1200"/>
        </a:p>
      </dsp:txBody>
      <dsp:txXfrm>
        <a:off x="19904" y="2376465"/>
        <a:ext cx="4649335" cy="367937"/>
      </dsp:txXfrm>
    </dsp:sp>
    <dsp:sp modelId="{E5698418-519F-4CD6-ADCB-7B7A1E587D9B}">
      <dsp:nvSpPr>
        <dsp:cNvPr id="0" name=""/>
        <dsp:cNvSpPr/>
      </dsp:nvSpPr>
      <dsp:spPr>
        <a:xfrm>
          <a:off x="0" y="2813266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Remanufacturación</a:t>
          </a:r>
          <a:endParaRPr lang="en-US" sz="1700" kern="1200"/>
        </a:p>
      </dsp:txBody>
      <dsp:txXfrm>
        <a:off x="19904" y="2833170"/>
        <a:ext cx="4649335" cy="367937"/>
      </dsp:txXfrm>
    </dsp:sp>
    <dsp:sp modelId="{C7C7A0BA-71CA-47D7-A669-421CE7FE4EB9}">
      <dsp:nvSpPr>
        <dsp:cNvPr id="0" name=""/>
        <dsp:cNvSpPr/>
      </dsp:nvSpPr>
      <dsp:spPr>
        <a:xfrm>
          <a:off x="0" y="3269971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Reciclado</a:t>
          </a:r>
          <a:endParaRPr lang="en-US" sz="1700" kern="1200"/>
        </a:p>
      </dsp:txBody>
      <dsp:txXfrm>
        <a:off x="19904" y="3289875"/>
        <a:ext cx="4649335" cy="367937"/>
      </dsp:txXfrm>
    </dsp:sp>
    <dsp:sp modelId="{11A3F1A9-763C-4285-B35D-4ED5F184F8E3}">
      <dsp:nvSpPr>
        <dsp:cNvPr id="0" name=""/>
        <dsp:cNvSpPr/>
      </dsp:nvSpPr>
      <dsp:spPr>
        <a:xfrm>
          <a:off x="0" y="3726676"/>
          <a:ext cx="468914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Valorización material</a:t>
          </a:r>
          <a:endParaRPr lang="en-US" sz="1700" kern="1200"/>
        </a:p>
      </dsp:txBody>
      <dsp:txXfrm>
        <a:off x="19904" y="3746580"/>
        <a:ext cx="4649335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7647A-C17C-46EE-952A-290043960BFD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E69C-AC21-46EE-83E7-D458BFB28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87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54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15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E69C-AC21-46EE-83E7-D458BFB28B9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5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D608D-43D9-3E68-2534-F7BF9E27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774133-8E42-8A01-60DD-AC726FA11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36AE77-A36D-90B7-24A6-4A2CD72A3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C0F21F-FA9F-67A2-85A8-9384160E2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16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1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05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8E8ED-6FD6-85A2-CC0D-90D644B39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D66EB1E-7A2B-AFCD-13B9-55AACCCE0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B1DFE9-4E65-6E81-9A69-DCFD90EAE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A29074-6B10-DF95-559B-166AD7C36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40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BD0A3-A343-575D-B52D-31038D9B5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4027" y="1212574"/>
            <a:ext cx="5953538" cy="4767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4BE49-34AA-9AC6-3CE8-011FA568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12050-DE84-4E1D-992E-52A62A6D2A23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C81CDE-7242-148D-201C-4BAB7D2D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6A7B5-C738-4A5C-A678-128C649E9F1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447AFF-48A1-7353-32BE-270A2DD4C99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54991" y="1047403"/>
            <a:ext cx="4615526" cy="502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7CA7E-AE55-9115-2819-0EC23A93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CF0AC-7591-4CED-BF79-37B10F21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12050-DE84-4E1D-992E-52A62A6D2A23}" type="datetimeFigureOut">
              <a:rPr lang="es-ES" smtClean="0"/>
              <a:t>15/07/2024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B9724-E2C4-5674-88FE-BA61A052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DCD3779C-B993-A5D3-D974-51248AC4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162844"/>
            <a:ext cx="11507637" cy="100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861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74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>
            <a:extLst>
              <a:ext uri="{FF2B5EF4-FFF2-40B4-BE49-F238E27FC236}">
                <a16:creationId xmlns:a16="http://schemas.microsoft.com/office/drawing/2014/main" id="{9D0D8B2E-7869-2622-8FFA-609C99227E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14DCF9AC-47DA-BF0D-C751-2D378D6908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58248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795E51B-8081-2AB9-4750-53EA096DECC7}"/>
              </a:ext>
            </a:extLst>
          </p:cNvPr>
          <p:cNvSpPr/>
          <p:nvPr userDrawn="1"/>
        </p:nvSpPr>
        <p:spPr>
          <a:xfrm>
            <a:off x="0" y="0"/>
            <a:ext cx="12192000" cy="66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16A732-2F34-71B1-D020-E3BC67BE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162844"/>
            <a:ext cx="11507637" cy="100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93CCF-E95E-B606-83E8-E2BBF6736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57" y="2311879"/>
            <a:ext cx="11507637" cy="370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3ADEB2-A015-1F23-4945-DBCEB89C47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95" y="48906"/>
            <a:ext cx="836640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7D6CA5-71ED-61B7-ABBC-485F1E0017EF}"/>
              </a:ext>
            </a:extLst>
          </p:cNvPr>
          <p:cNvSpPr txBox="1"/>
          <p:nvPr/>
        </p:nvSpPr>
        <p:spPr>
          <a:xfrm>
            <a:off x="328863" y="1259175"/>
            <a:ext cx="11534274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es-ES" sz="4500" b="1" spc="-275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ES" sz="4500" b="1" spc="-27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ECONOMÍA CIRCULAR</a:t>
            </a:r>
          </a:p>
          <a:p>
            <a:pPr algn="ctr" fontAlgn="base"/>
            <a:endParaRPr lang="es-ES" sz="4500" b="1" spc="-275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ES" sz="4500" b="1" spc="-27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PERTE EC</a:t>
            </a:r>
          </a:p>
          <a:p>
            <a:pPr algn="ctr" fontAlgn="base"/>
            <a:r>
              <a:rPr lang="es-ES" sz="4500" b="1" spc="-275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Convocatoria Plásticos</a:t>
            </a:r>
          </a:p>
        </p:txBody>
      </p:sp>
    </p:spTree>
    <p:extLst>
      <p:ext uri="{BB962C8B-B14F-4D97-AF65-F5344CB8AC3E}">
        <p14:creationId xmlns:p14="http://schemas.microsoft.com/office/powerpoint/2010/main" val="393657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720AB-8C6D-01E6-F97D-C44D372B8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090D9122-E5CE-CAB8-529B-D270B6BAC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198"/>
            <a:ext cx="5900504" cy="62078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BFA861-7DDB-64C6-8A54-20DE7EBDBD94}"/>
              </a:ext>
            </a:extLst>
          </p:cNvPr>
          <p:cNvSpPr txBox="1"/>
          <p:nvPr/>
        </p:nvSpPr>
        <p:spPr>
          <a:xfrm>
            <a:off x="6295869" y="1394085"/>
            <a:ext cx="5711252" cy="5071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 Circular, herramienta para adecuar nuestras formas de producción y consumo a los límites ambientales del planeta.   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Desacoplar el crecimiento económico y el bienestar del uso de recursos y generación de residuos. </a:t>
            </a:r>
          </a:p>
        </p:txBody>
      </p:sp>
    </p:spTree>
    <p:extLst>
      <p:ext uri="{BB962C8B-B14F-4D97-AF65-F5344CB8AC3E}">
        <p14:creationId xmlns:p14="http://schemas.microsoft.com/office/powerpoint/2010/main" val="115413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1">
            <a:extLst>
              <a:ext uri="{FF2B5EF4-FFF2-40B4-BE49-F238E27FC236}">
                <a16:creationId xmlns:a16="http://schemas.microsoft.com/office/drawing/2014/main" id="{0F3E7050-72E0-0AD2-5063-A23ADB741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601015"/>
              </p:ext>
            </p:extLst>
          </p:nvPr>
        </p:nvGraphicFramePr>
        <p:xfrm>
          <a:off x="-1418353" y="2348968"/>
          <a:ext cx="8004464" cy="370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A807F6DD-525F-3CB9-4485-6351ED7F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94" y="799673"/>
            <a:ext cx="11507637" cy="1000518"/>
          </a:xfrm>
        </p:spPr>
        <p:txBody>
          <a:bodyPr/>
          <a:lstStyle/>
          <a:p>
            <a:r>
              <a:rPr lang="es-ES" dirty="0"/>
              <a:t>4. Oportunidad económica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77A3A4C-677F-7C7B-9323-7802224A6966}"/>
              </a:ext>
            </a:extLst>
          </p:cNvPr>
          <p:cNvSpPr/>
          <p:nvPr/>
        </p:nvSpPr>
        <p:spPr>
          <a:xfrm>
            <a:off x="4952183" y="3827534"/>
            <a:ext cx="1633928" cy="752226"/>
          </a:xfrm>
          <a:prstGeom prst="right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213C1-8482-84A6-BB6E-61E7C455BC09}"/>
              </a:ext>
            </a:extLst>
          </p:cNvPr>
          <p:cNvSpPr txBox="1"/>
          <p:nvPr/>
        </p:nvSpPr>
        <p:spPr>
          <a:xfrm>
            <a:off x="7041501" y="3741982"/>
            <a:ext cx="372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competitividad empresarial</a:t>
            </a:r>
          </a:p>
        </p:txBody>
      </p:sp>
    </p:spTree>
    <p:extLst>
      <p:ext uri="{BB962C8B-B14F-4D97-AF65-F5344CB8AC3E}">
        <p14:creationId xmlns:p14="http://schemas.microsoft.com/office/powerpoint/2010/main" val="307522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B5F5D-F355-C558-9B29-5C9AB1B0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47B933B-A9EB-3C5B-083A-A38B85AC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Creación de empleo</a:t>
            </a:r>
            <a:br>
              <a:rPr lang="es-ES" dirty="0"/>
            </a:b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213E83-3A08-B524-03DB-36F9635FBF9F}"/>
              </a:ext>
            </a:extLst>
          </p:cNvPr>
          <p:cNvSpPr txBox="1"/>
          <p:nvPr/>
        </p:nvSpPr>
        <p:spPr>
          <a:xfrm>
            <a:off x="6560694" y="2282095"/>
            <a:ext cx="49828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nichos de mercado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I+D+i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empleo</a:t>
            </a: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(700.000 empleos en UE /10% en España)</a:t>
            </a:r>
          </a:p>
          <a:p>
            <a:endParaRPr lang="es-ES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F75DBA0-1A9B-BDC2-3551-6C5E1A9D2756}"/>
              </a:ext>
            </a:extLst>
          </p:cNvPr>
          <p:cNvSpPr/>
          <p:nvPr/>
        </p:nvSpPr>
        <p:spPr>
          <a:xfrm>
            <a:off x="4814343" y="3561194"/>
            <a:ext cx="1633928" cy="752226"/>
          </a:xfrm>
          <a:prstGeom prst="right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7745086D-677B-FFFD-2AAD-609DB07358F3}"/>
              </a:ext>
            </a:extLst>
          </p:cNvPr>
          <p:cNvGraphicFramePr/>
          <p:nvPr/>
        </p:nvGraphicFramePr>
        <p:xfrm>
          <a:off x="467472" y="1833579"/>
          <a:ext cx="4689143" cy="42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35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A1A9E7D-DED5-8D7E-088F-F7DBC28D8A15}"/>
              </a:ext>
            </a:extLst>
          </p:cNvPr>
          <p:cNvSpPr txBox="1">
            <a:spLocks/>
          </p:cNvSpPr>
          <p:nvPr/>
        </p:nvSpPr>
        <p:spPr>
          <a:xfrm>
            <a:off x="187402" y="925080"/>
            <a:ext cx="11507637" cy="100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4. Autonomía Estratégica</a:t>
            </a:r>
          </a:p>
        </p:txBody>
      </p:sp>
      <p:pic>
        <p:nvPicPr>
          <p:cNvPr id="9" name="Imagen 8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182ABC8E-8933-DDCA-42AE-DC6843DDD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6" y="2038988"/>
            <a:ext cx="10512547" cy="44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8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6A8D053-DE24-6AEC-C7D2-5C7CD23B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9540" y="2953769"/>
            <a:ext cx="11507637" cy="3709359"/>
          </a:xfrm>
        </p:spPr>
        <p:txBody>
          <a:bodyPr/>
          <a:lstStyle/>
          <a:p>
            <a:pPr marL="4171950" lvl="8" indent="-514350">
              <a:buFont typeface="+mj-lt"/>
              <a:buAutoNum type="arabicPeriod"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Impulso estratégico y normativo</a:t>
            </a:r>
          </a:p>
          <a:p>
            <a:pPr marL="3657600" lvl="8" indent="0">
              <a:buNone/>
            </a:pP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0" lvl="8" indent="-514350">
              <a:buFont typeface="+mj-lt"/>
              <a:buAutoNum type="arabicPeriod"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sector privado: PERTE EC</a:t>
            </a:r>
          </a:p>
          <a:p>
            <a:pPr marL="4171950" lvl="8" indent="-514350">
              <a:buFont typeface="+mj-lt"/>
              <a:buAutoNum type="arabicPeriod"/>
            </a:pP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0" lvl="8" indent="-514350">
              <a:buFont typeface="+mj-lt"/>
              <a:buAutoNum type="arabicPeriod"/>
            </a:pPr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Sensibilización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CDD6B755-D0B7-0F3B-63A4-A83DE49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162844"/>
            <a:ext cx="11846943" cy="1000518"/>
          </a:xfrm>
        </p:spPr>
        <p:txBody>
          <a:bodyPr/>
          <a:lstStyle/>
          <a:p>
            <a:r>
              <a:rPr lang="es-ES" sz="4000" spc="-80" dirty="0">
                <a:solidFill>
                  <a:srgbClr val="FFFFFF"/>
                </a:solidFill>
              </a:rPr>
              <a:t>¿Qué estamos haciendo para impulsarla?</a:t>
            </a:r>
            <a:br>
              <a:rPr lang="en-GB" sz="4000" spc="-80" dirty="0">
                <a:solidFill>
                  <a:srgbClr val="FFFFFF"/>
                </a:solidFill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725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6CEC-678E-93DD-508F-4898664D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C6109DC-3CA8-4313-30E0-C96228FC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b="1" dirty="0"/>
              <a:t>Normativa nacional: </a:t>
            </a:r>
            <a:r>
              <a:rPr lang="es-ES" sz="2400" dirty="0"/>
              <a:t>Estrategia Española de EC, Planes de Acción de EC, Ley 7/2022 de Residuos y Suelos Contaminados para una EC y desarrollo.</a:t>
            </a:r>
          </a:p>
          <a:p>
            <a:pPr marL="457200" lvl="1" indent="0">
              <a:buNone/>
            </a:pPr>
            <a:endParaRPr lang="es-ES" dirty="0"/>
          </a:p>
          <a:p>
            <a:pPr marL="342900" lvl="1" indent="-342900"/>
            <a:r>
              <a:rPr lang="es-ES" b="1" dirty="0"/>
              <a:t>Normativa UE:</a:t>
            </a:r>
            <a:r>
              <a:rPr lang="es-ES" dirty="0"/>
              <a:t> Estrategia europea para el plástico en una economía circular; Reglamento Traslado de Residuos; Ecodiseño; Materias Críticas; Envases y Residuos de Envases; Reglamento para prevenir la contaminación por </a:t>
            </a:r>
            <a:r>
              <a:rPr lang="es-ES" dirty="0" err="1"/>
              <a:t>microplásticos</a:t>
            </a:r>
            <a:r>
              <a:rPr lang="es-ES" dirty="0"/>
              <a:t>; Directiva Diligencia Debida, CSRD…</a:t>
            </a:r>
          </a:p>
          <a:p>
            <a:pPr lvl="1"/>
            <a:endParaRPr lang="es-ES" dirty="0"/>
          </a:p>
          <a:p>
            <a:pPr marL="342900" lvl="1" indent="-342900"/>
            <a:r>
              <a:rPr lang="es-ES" b="1" dirty="0"/>
              <a:t>Internacional:</a:t>
            </a:r>
            <a:r>
              <a:rPr lang="es-ES" dirty="0"/>
              <a:t> Instrumento jurídicamente vinculante sobre contaminación por plásticos, incluyendo el medio marino. </a:t>
            </a:r>
          </a:p>
          <a:p>
            <a:pPr marL="342900" lvl="1" indent="-34290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903B50E-87BF-344E-F9AA-99ACDB97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Impulso estratégico y normativo</a:t>
            </a:r>
          </a:p>
        </p:txBody>
      </p:sp>
    </p:spTree>
    <p:extLst>
      <p:ext uri="{BB962C8B-B14F-4D97-AF65-F5344CB8AC3E}">
        <p14:creationId xmlns:p14="http://schemas.microsoft.com/office/powerpoint/2010/main" val="122946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B592-6589-9F5B-F401-D908F50E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B8A4450-D9A0-2E8F-7571-E1C7FA28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2011722"/>
            <a:ext cx="11846943" cy="1117121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ES" dirty="0"/>
              <a:t>492 M€ para </a:t>
            </a:r>
            <a:r>
              <a:rPr lang="es-ES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I+D para ecodiseño; digitalización; mejoras ambientales que repercutan en menor consumo de materias primas vírgenes o menor generación de residuos; mejora en gestión de residuos de terceros</a:t>
            </a:r>
            <a:endParaRPr lang="es-ES" dirty="0"/>
          </a:p>
          <a:p>
            <a:pPr marL="0" lvl="1" indent="0">
              <a:buNone/>
            </a:pPr>
            <a:endParaRPr lang="es-ES" dirty="0"/>
          </a:p>
          <a:p>
            <a:pPr lvl="2"/>
            <a:endParaRPr lang="es-ES" sz="2400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33F85B2D-25E4-0F80-EB4A-A5FEC9BB813D}"/>
              </a:ext>
            </a:extLst>
          </p:cNvPr>
          <p:cNvSpPr txBox="1">
            <a:spLocks/>
          </p:cNvSpPr>
          <p:nvPr/>
        </p:nvSpPr>
        <p:spPr>
          <a:xfrm>
            <a:off x="345056" y="977830"/>
            <a:ext cx="11846943" cy="10005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spc="-80" dirty="0">
                <a:solidFill>
                  <a:srgbClr val="FFFFFF"/>
                </a:solidFill>
              </a:rPr>
              <a:t>2. PERTE de Economía Circular como elemento tractor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961EE9D-3046-0EBA-5184-F7FF851FA562}"/>
              </a:ext>
            </a:extLst>
          </p:cNvPr>
          <p:cNvSpPr txBox="1"/>
          <p:nvPr/>
        </p:nvSpPr>
        <p:spPr>
          <a:xfrm>
            <a:off x="554636" y="3534013"/>
            <a:ext cx="5341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s-E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1: para sectores clave:</a:t>
            </a:r>
          </a:p>
          <a:p>
            <a:pPr marL="0" lvl="1" indent="0">
              <a:buNone/>
            </a:pPr>
            <a:endParaRPr lang="es-E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 M€ Textil. Moda y Calzado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 M€ Plásticos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M€ Bienes de equipo energías renovables (eólica, solar, baterías)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C58B433-15FF-EF0C-5A6B-F5C652E2B70D}"/>
              </a:ext>
            </a:extLst>
          </p:cNvPr>
          <p:cNvSpPr txBox="1"/>
          <p:nvPr/>
        </p:nvSpPr>
        <p:spPr>
          <a:xfrm>
            <a:off x="6295869" y="3560601"/>
            <a:ext cx="53414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2: transversal</a:t>
            </a:r>
          </a:p>
          <a:p>
            <a:pPr marL="0" indent="0">
              <a:buNone/>
            </a:pPr>
            <a:endParaRPr lang="es-E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165,5 M€ Convocatoria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26,5 M€ Convocatoria 2</a:t>
            </a:r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764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70462-BC34-1766-1C06-3D731E969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D81AE79-6949-787A-4283-B5D6B043295B}"/>
              </a:ext>
            </a:extLst>
          </p:cNvPr>
          <p:cNvSpPr txBox="1"/>
          <p:nvPr/>
        </p:nvSpPr>
        <p:spPr>
          <a:xfrm>
            <a:off x="5576340" y="1913320"/>
            <a:ext cx="74501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Álex Dorado Nájera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COMISIONADO PARA LA ECONOMÍA CIRCULAR</a:t>
            </a:r>
          </a:p>
          <a:p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PARA LA TRANSICIÓN ECOLÓGICA </a:t>
            </a:r>
          </a:p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RETO DEMOGRÁFICO</a:t>
            </a:r>
          </a:p>
          <a:p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Bzn-economiacircular@miteco.es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35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6A8D053-DE24-6AEC-C7D2-5C7CD23B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86910" y="2451560"/>
            <a:ext cx="11507637" cy="1775886"/>
          </a:xfrm>
        </p:spPr>
        <p:txBody>
          <a:bodyPr/>
          <a:lstStyle/>
          <a:p>
            <a:pPr marL="3657600" lvl="8" indent="0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Necesidad ambiental</a:t>
            </a:r>
          </a:p>
          <a:p>
            <a:pPr marL="3657600" lvl="8" indent="0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Oportunidad económica</a:t>
            </a:r>
            <a:endParaRPr lang="es-ES" sz="2400" dirty="0"/>
          </a:p>
          <a:p>
            <a:pPr marL="3657600" lvl="8" indent="0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Creación de empleo</a:t>
            </a:r>
          </a:p>
          <a:p>
            <a:pPr marL="3657600" lvl="8" indent="0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Autonomía estratégica</a:t>
            </a:r>
          </a:p>
          <a:p>
            <a:endParaRPr lang="es-ES" sz="2400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DC68744-9871-FE66-46EE-2C15B02B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4363244"/>
            <a:ext cx="11846943" cy="1000518"/>
          </a:xfrm>
        </p:spPr>
        <p:txBody>
          <a:bodyPr/>
          <a:lstStyle/>
          <a:p>
            <a:r>
              <a:rPr lang="es-ES" sz="3600" spc="-80" dirty="0">
                <a:solidFill>
                  <a:srgbClr val="FFFFFF"/>
                </a:solidFill>
              </a:rPr>
              <a:t>¿Qué estamos haciendo para impulsarla?</a:t>
            </a:r>
            <a:endParaRPr lang="es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097F54DD-DB29-DBEB-4D4B-CE6BC3BE97AF}"/>
              </a:ext>
            </a:extLst>
          </p:cNvPr>
          <p:cNvSpPr txBox="1">
            <a:spLocks/>
          </p:cNvSpPr>
          <p:nvPr/>
        </p:nvSpPr>
        <p:spPr>
          <a:xfrm>
            <a:off x="497457" y="1315244"/>
            <a:ext cx="11846943" cy="1000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spc="-80" dirty="0">
                <a:solidFill>
                  <a:srgbClr val="FFFFFF"/>
                </a:solidFill>
              </a:rPr>
              <a:t>¿Por qué es necesario impulsar la Economía Circular?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93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42AE-F625-42C2-4678-77716C80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2B9D501-38D9-788D-EDC4-DFF25EDB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968" y="1985797"/>
            <a:ext cx="7876032" cy="3709359"/>
          </a:xfrm>
        </p:spPr>
        <p:txBody>
          <a:bodyPr>
            <a:noAutofit/>
          </a:bodyPr>
          <a:lstStyle/>
          <a:p>
            <a:r>
              <a:rPr lang="es-ES" sz="2000" dirty="0"/>
              <a:t>50 años hemos multiplicado x 3 la extracción de recursos.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Si seguimos a este ritmo +60% en 2060.</a:t>
            </a:r>
          </a:p>
          <a:p>
            <a:endParaRPr lang="es-ES" sz="2000" dirty="0"/>
          </a:p>
          <a:p>
            <a:pPr>
              <a:lnSpc>
                <a:spcPct val="120000"/>
              </a:lnSpc>
            </a:pPr>
            <a:r>
              <a:rPr lang="es-ES" sz="2000" dirty="0"/>
              <a:t>+ de 2.000 millones de t de RSU al año, 4.000 millones en 2050</a:t>
            </a:r>
          </a:p>
          <a:p>
            <a:pPr>
              <a:lnSpc>
                <a:spcPct val="120000"/>
              </a:lnSpc>
            </a:pPr>
            <a:endParaRPr lang="es-ES" sz="2000" dirty="0"/>
          </a:p>
          <a:p>
            <a:pPr>
              <a:lnSpc>
                <a:spcPct val="120000"/>
              </a:lnSpc>
            </a:pPr>
            <a:r>
              <a:rPr lang="es-ES" sz="2000" dirty="0"/>
              <a:t>La extracción y procesado de recursos es el motor de la triple crisis ambiental:</a:t>
            </a:r>
          </a:p>
          <a:p>
            <a:pPr marL="0" indent="0">
              <a:buNone/>
            </a:pPr>
            <a:r>
              <a:rPr lang="es-ES" sz="2000" dirty="0"/>
              <a:t>	Crisis climática 		60%</a:t>
            </a:r>
          </a:p>
          <a:p>
            <a:pPr marL="914400" lvl="2" indent="0">
              <a:buNone/>
            </a:pPr>
            <a:r>
              <a:rPr lang="es-ES" dirty="0"/>
              <a:t>Crisis de biodiversidad	90%</a:t>
            </a:r>
          </a:p>
          <a:p>
            <a:pPr marL="457200" lvl="1" indent="0">
              <a:buNone/>
            </a:pPr>
            <a:r>
              <a:rPr lang="es-ES" sz="2000" dirty="0"/>
              <a:t>	Contaminación		40%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395876C-BEBD-6BF0-625E-7D50DBB2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1162844"/>
            <a:ext cx="11507637" cy="727125"/>
          </a:xfrm>
        </p:spPr>
        <p:txBody>
          <a:bodyPr/>
          <a:lstStyle/>
          <a:p>
            <a:r>
              <a:rPr lang="es-ES" dirty="0"/>
              <a:t>1. Necesidad ambiental</a:t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AE3F23E-8609-C2F3-D88A-1A47720AB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" y="1680108"/>
            <a:ext cx="3318294" cy="4692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F15235-C122-8C3B-3051-6FA7D2123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5" y="2855626"/>
            <a:ext cx="2833141" cy="40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2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042AE-F625-42C2-4678-77716C80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2CBBF458-41D1-717A-A5CC-8FD5E0F35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042AE-F625-42C2-4678-77716C80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2A09B7F6-C213-2F93-0BD3-DCC4A6E86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1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42AE-F625-42C2-4678-77716C80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4373E77E-71B1-5A1A-8231-D95DE0C7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5" y="872150"/>
            <a:ext cx="10216054" cy="59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&#10;&#10;Descripción generada automáticamente">
            <a:extLst>
              <a:ext uri="{FF2B5EF4-FFF2-40B4-BE49-F238E27FC236}">
                <a16:creationId xmlns:a16="http://schemas.microsoft.com/office/drawing/2014/main" id="{F74CF705-A77F-8B89-DEDA-208683538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1" y="1037887"/>
            <a:ext cx="7024952" cy="50930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FA5B4A-DB6E-75F1-0A56-EA194D777343}"/>
              </a:ext>
            </a:extLst>
          </p:cNvPr>
          <p:cNvSpPr txBox="1"/>
          <p:nvPr/>
        </p:nvSpPr>
        <p:spPr>
          <a:xfrm>
            <a:off x="7420131" y="1184223"/>
            <a:ext cx="451203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de la Sobrecapacidad de La Tierra: finales de diciembre en 70s a principios de agosto en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Utilizamos en un año los recursos que la Tierra tarda 1,7 años en producir.</a:t>
            </a:r>
          </a:p>
          <a:p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2050, en un año usaríamos los recursos de 3 planetas.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44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377ED-72AA-44D2-4B58-E047C5466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D286AA2-84B8-4E6C-05D0-2EE0489F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80" y="1837280"/>
            <a:ext cx="11507637" cy="37093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9600" b="1" dirty="0"/>
              <a:t>Producción, uso y tratamiento residuos</a:t>
            </a:r>
          </a:p>
          <a:p>
            <a:pPr marL="0" indent="0">
              <a:buNone/>
            </a:pPr>
            <a:endParaRPr lang="es-ES" sz="9600" dirty="0"/>
          </a:p>
          <a:p>
            <a:r>
              <a:rPr lang="es-ES" sz="9600" dirty="0"/>
              <a:t>Producción global de 430M toneladas por año. 2/3 de los cuales son productos de vida corta y 1/3 de toneladas plásticos de un solo uso (PNUMA).</a:t>
            </a:r>
          </a:p>
          <a:p>
            <a:endParaRPr lang="es-ES" sz="9600" dirty="0"/>
          </a:p>
          <a:p>
            <a:r>
              <a:rPr lang="es-ES" sz="9600" dirty="0"/>
              <a:t>Anualmente se generan en Europa unos 25,8 millones de toneladas de residuos de plástico. El 59% son envases. </a:t>
            </a:r>
          </a:p>
          <a:p>
            <a:endParaRPr lang="es-ES" sz="9600" dirty="0"/>
          </a:p>
          <a:p>
            <a:r>
              <a:rPr lang="es-ES" sz="9600" dirty="0"/>
              <a:t>En 2021, cada persona que vive en la UE generó una media de 35,9 kg de residuos de envases de plástico al año. De estos, se reciclaron 14,2 kg. Entre 2011 y 2021, la cantidad per cápita de residuos de envases de plástico generados aumentó un 26,7%</a:t>
            </a:r>
          </a:p>
          <a:p>
            <a:pPr marL="0" indent="0">
              <a:buNone/>
            </a:pPr>
            <a:endParaRPr lang="es-ES" sz="9600" dirty="0"/>
          </a:p>
          <a:p>
            <a:r>
              <a:rPr lang="es-ES" sz="9600" dirty="0"/>
              <a:t>El 95 % del valor de los envases de plástico, entre 70.000 y 105.000 millones € al año en la UE, se pierde para la economía tras un muy corto ciclo de primer uso.</a:t>
            </a:r>
          </a:p>
          <a:p>
            <a:endParaRPr lang="es-ES" sz="7200" dirty="0"/>
          </a:p>
          <a:p>
            <a:endParaRPr lang="es-ES" sz="7200" dirty="0"/>
          </a:p>
          <a:p>
            <a:endParaRPr lang="es-ES" sz="7200" dirty="0"/>
          </a:p>
          <a:p>
            <a:endParaRPr lang="es-ES" sz="9600" dirty="0"/>
          </a:p>
          <a:p>
            <a:endParaRPr lang="es-E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s-ES" sz="1800" kern="0" dirty="0">
              <a:effectLst/>
              <a:latin typeface="Candara" panose="020E0502030303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7E096CA-47E0-0A42-F00F-2EC7967D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81" y="836762"/>
            <a:ext cx="11507637" cy="1000518"/>
          </a:xfrm>
        </p:spPr>
        <p:txBody>
          <a:bodyPr/>
          <a:lstStyle/>
          <a:p>
            <a:r>
              <a:rPr lang="es-ES" dirty="0"/>
              <a:t>Sector Plásticos</a:t>
            </a:r>
          </a:p>
        </p:txBody>
      </p:sp>
    </p:spTree>
    <p:extLst>
      <p:ext uri="{BB962C8B-B14F-4D97-AF65-F5344CB8AC3E}">
        <p14:creationId xmlns:p14="http://schemas.microsoft.com/office/powerpoint/2010/main" val="262917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951B0-3F72-B1A5-E3D2-2DE164D48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607D844-74B6-4430-8BD8-B900F90E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80" y="1837280"/>
            <a:ext cx="11507637" cy="46834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9600" b="1" dirty="0"/>
              <a:t>Contaminación por plásticos</a:t>
            </a:r>
          </a:p>
          <a:p>
            <a:pPr marL="0" indent="0">
              <a:buNone/>
            </a:pPr>
            <a:endParaRPr lang="es-ES" sz="9600" dirty="0"/>
          </a:p>
          <a:p>
            <a:r>
              <a:rPr lang="es-ES" sz="9600" dirty="0"/>
              <a:t>Cada año, entre el 1,5 % y 4 % de la producción mundial acaban en los océanos.</a:t>
            </a:r>
          </a:p>
          <a:p>
            <a:pPr marL="0" indent="0">
              <a:buNone/>
            </a:pPr>
            <a:r>
              <a:rPr lang="es-ES" sz="9600" dirty="0"/>
              <a:t> </a:t>
            </a:r>
          </a:p>
          <a:p>
            <a:r>
              <a:rPr lang="es-ES" sz="9600" dirty="0"/>
              <a:t>Contaminación por plásticos en el mar se ha multiplicado por 10 desde 1980. El plástico representa más del 80 % de la basura marina. </a:t>
            </a:r>
          </a:p>
          <a:p>
            <a:pPr marL="0" indent="0">
              <a:buNone/>
            </a:pPr>
            <a:endParaRPr lang="es-ES" sz="9600" dirty="0"/>
          </a:p>
          <a:p>
            <a:r>
              <a:rPr lang="es-ES" sz="9600" dirty="0"/>
              <a:t>El coste para el sector pesquero de la UE se calcula en alrededor del 1 % de los ingresos totales. Afecta ya al 86% de las tortugas marinas, al 44% de las aves marinas y al 43% de los mamíferos marinos.</a:t>
            </a:r>
          </a:p>
          <a:p>
            <a:endParaRPr lang="es-ES" sz="9600" dirty="0"/>
          </a:p>
          <a:p>
            <a:r>
              <a:rPr lang="es-ES" sz="9600" dirty="0"/>
              <a:t>Se calcula que cada año en la UE se vierten entre 75 000 y 300 000 toneladas de </a:t>
            </a:r>
            <a:r>
              <a:rPr lang="es-ES" sz="9600" dirty="0" err="1"/>
              <a:t>microplásticos</a:t>
            </a:r>
            <a:r>
              <a:rPr lang="es-ES" sz="9600" dirty="0"/>
              <a:t> en el medio ambiente.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B277587-47F5-1091-5C9F-9635C35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81" y="836762"/>
            <a:ext cx="11507637" cy="1000518"/>
          </a:xfrm>
        </p:spPr>
        <p:txBody>
          <a:bodyPr/>
          <a:lstStyle/>
          <a:p>
            <a:r>
              <a:rPr lang="es-ES" dirty="0"/>
              <a:t>Sector Plásticos</a:t>
            </a:r>
          </a:p>
        </p:txBody>
      </p:sp>
    </p:spTree>
    <p:extLst>
      <p:ext uri="{BB962C8B-B14F-4D97-AF65-F5344CB8AC3E}">
        <p14:creationId xmlns:p14="http://schemas.microsoft.com/office/powerpoint/2010/main" val="728629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772</Words>
  <Application>Microsoft Office PowerPoint</Application>
  <PresentationFormat>Panorámica</PresentationFormat>
  <Paragraphs>125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Candara</vt:lpstr>
      <vt:lpstr>Symbol</vt:lpstr>
      <vt:lpstr>Tema de Office</vt:lpstr>
      <vt:lpstr>Presentación de PowerPoint</vt:lpstr>
      <vt:lpstr>¿Qué estamos haciendo para impulsarla?</vt:lpstr>
      <vt:lpstr>1. Necesidad ambiental </vt:lpstr>
      <vt:lpstr>Presentación de PowerPoint</vt:lpstr>
      <vt:lpstr>Presentación de PowerPoint</vt:lpstr>
      <vt:lpstr>Presentación de PowerPoint</vt:lpstr>
      <vt:lpstr>Presentación de PowerPoint</vt:lpstr>
      <vt:lpstr>Sector Plásticos</vt:lpstr>
      <vt:lpstr>Sector Plásticos</vt:lpstr>
      <vt:lpstr>Presentación de PowerPoint</vt:lpstr>
      <vt:lpstr>4. Oportunidad económica</vt:lpstr>
      <vt:lpstr>3. Creación de empleo </vt:lpstr>
      <vt:lpstr>Presentación de PowerPoint</vt:lpstr>
      <vt:lpstr>¿Qué estamos haciendo para impulsarla? </vt:lpstr>
      <vt:lpstr>1. Impulso estratégico y normativo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Diez</dc:creator>
  <cp:lastModifiedBy>Dorado Najera, Alejandro</cp:lastModifiedBy>
  <cp:revision>67</cp:revision>
  <dcterms:created xsi:type="dcterms:W3CDTF">2022-11-17T15:48:18Z</dcterms:created>
  <dcterms:modified xsi:type="dcterms:W3CDTF">2024-07-15T05:59:10Z</dcterms:modified>
</cp:coreProperties>
</file>