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35560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564000" cy="7560000"/>
          </a:xfrm>
          <a:custGeom>
            <a:avLst/>
            <a:gdLst/>
            <a:ahLst/>
            <a:cxnLst/>
            <a:rect r="r" b="b" t="t" l="l"/>
            <a:pathLst>
              <a:path h="7560000" w="3564000">
                <a:moveTo>
                  <a:pt x="0" y="0"/>
                </a:moveTo>
                <a:lnTo>
                  <a:pt x="3564000" y="0"/>
                </a:lnTo>
                <a:lnTo>
                  <a:pt x="3564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0" t="0" r="-2427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564000" cy="7560000"/>
          </a:xfrm>
          <a:custGeom>
            <a:avLst/>
            <a:gdLst/>
            <a:ahLst/>
            <a:cxnLst/>
            <a:rect r="r" b="b" t="t" l="l"/>
            <a:pathLst>
              <a:path h="7560000" w="3564000">
                <a:moveTo>
                  <a:pt x="0" y="0"/>
                </a:moveTo>
                <a:lnTo>
                  <a:pt x="3564000" y="0"/>
                </a:lnTo>
                <a:lnTo>
                  <a:pt x="3564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3" t="0" r="-1483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" y="-114300"/>
            <a:ext cx="3792600" cy="7788600"/>
          </a:xfrm>
          <a:custGeom>
            <a:avLst/>
            <a:gdLst/>
            <a:ahLst/>
            <a:cxnLst/>
            <a:rect r="r" b="b" t="t" l="l"/>
            <a:pathLst>
              <a:path h="7788600" w="3792600">
                <a:moveTo>
                  <a:pt x="0" y="0"/>
                </a:moveTo>
                <a:lnTo>
                  <a:pt x="3792600" y="0"/>
                </a:lnTo>
                <a:lnTo>
                  <a:pt x="3792600" y="7788600"/>
                </a:lnTo>
                <a:lnTo>
                  <a:pt x="0" y="778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" r="0" b="-15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DAGiFAJ67sE</dc:identifier>
  <dcterms:modified xsi:type="dcterms:W3CDTF">2011-08-01T06:04:30Z</dcterms:modified>
  <cp:revision>1</cp:revision>
  <dc:title>Exposicion EC 2022</dc:title>
</cp:coreProperties>
</file>