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</p:sldIdLst>
  <p:sldSz cx="10287000" cy="18288000"/>
  <p:notesSz cx="6858000" cy="9144000"/>
  <p:embeddedFontLst>
    <p:embeddedFont>
      <p:font typeface="Pagkaki" charset="1" panose="00000500000000000000"/>
      <p:regular r:id="rId7"/>
    </p:embeddedFont>
    <p:embeddedFont>
      <p:font typeface="Handyman" charset="1" panose="00000000000000000000"/>
      <p:regular r:id="rId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fonts/font7.fntdata" Type="http://schemas.openxmlformats.org/officeDocument/2006/relationships/font"/><Relationship Id="rId8" Target="fonts/font8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svg" Type="http://schemas.openxmlformats.org/officeDocument/2006/relationships/image"/><Relationship Id="rId11" Target="../media/image10.png" Type="http://schemas.openxmlformats.org/officeDocument/2006/relationships/image"/><Relationship Id="rId12" Target="../media/image11.svg" Type="http://schemas.openxmlformats.org/officeDocument/2006/relationships/image"/><Relationship Id="rId13" Target="../media/image12.png" Type="http://schemas.openxmlformats.org/officeDocument/2006/relationships/image"/><Relationship Id="rId14" Target="../media/image13.svg" Type="http://schemas.openxmlformats.org/officeDocument/2006/relationships/image"/><Relationship Id="rId15" Target="../media/image14.png" Type="http://schemas.openxmlformats.org/officeDocument/2006/relationships/image"/><Relationship Id="rId16" Target="../media/image15.svg" Type="http://schemas.openxmlformats.org/officeDocument/2006/relationships/image"/><Relationship Id="rId17" Target="../media/image16.png" Type="http://schemas.openxmlformats.org/officeDocument/2006/relationships/image"/><Relationship Id="rId18" Target="../media/image17.svg" Type="http://schemas.openxmlformats.org/officeDocument/2006/relationships/image"/><Relationship Id="rId19" Target="../media/image18.png" Type="http://schemas.openxmlformats.org/officeDocument/2006/relationships/image"/><Relationship Id="rId2" Target="../media/image1.jpeg" Type="http://schemas.openxmlformats.org/officeDocument/2006/relationships/image"/><Relationship Id="rId20" Target="../media/image19.svg" Type="http://schemas.openxmlformats.org/officeDocument/2006/relationships/image"/><Relationship Id="rId21" Target="../media/image20.png" Type="http://schemas.openxmlformats.org/officeDocument/2006/relationships/image"/><Relationship Id="rId22" Target="../media/image21.svg" Type="http://schemas.openxmlformats.org/officeDocument/2006/relationships/image"/><Relationship Id="rId23" Target="../media/image22.png" Type="http://schemas.openxmlformats.org/officeDocument/2006/relationships/image"/><Relationship Id="rId24" Target="../media/image23.svg" Type="http://schemas.openxmlformats.org/officeDocument/2006/relationships/image"/><Relationship Id="rId25" Target="../media/image24.png" Type="http://schemas.openxmlformats.org/officeDocument/2006/relationships/image"/><Relationship Id="rId26" Target="../media/image25.svg" Type="http://schemas.openxmlformats.org/officeDocument/2006/relationships/image"/><Relationship Id="rId27" Target="https://www.youtube.com/channel/UCLjfj7lxuSOaN4cp7J4sHPQ" TargetMode="External" Type="http://schemas.openxmlformats.org/officeDocument/2006/relationships/hyperlink"/><Relationship Id="rId28" Target="https://www.tiktok.com/@supercirculares_clm?lang=es-419" TargetMode="External" Type="http://schemas.openxmlformats.org/officeDocument/2006/relationships/hyperlink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../media/image6.png" Type="http://schemas.openxmlformats.org/officeDocument/2006/relationships/image"/><Relationship Id="rId8" Target="../media/image7.svg" Type="http://schemas.openxmlformats.org/officeDocument/2006/relationships/image"/><Relationship Id="rId9" Target="../media/image8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5497591">
            <a:off x="-4142810" y="3743026"/>
            <a:ext cx="18572621" cy="10801947"/>
          </a:xfrm>
          <a:custGeom>
            <a:avLst/>
            <a:gdLst/>
            <a:ahLst/>
            <a:cxnLst/>
            <a:rect r="r" b="b" t="t" l="l"/>
            <a:pathLst>
              <a:path h="10801947" w="18572621">
                <a:moveTo>
                  <a:pt x="291989" y="10801948"/>
                </a:moveTo>
                <a:lnTo>
                  <a:pt x="0" y="519092"/>
                </a:lnTo>
                <a:lnTo>
                  <a:pt x="18280631" y="0"/>
                </a:lnTo>
                <a:lnTo>
                  <a:pt x="18572620" y="10282856"/>
                </a:lnTo>
                <a:lnTo>
                  <a:pt x="291989" y="10801948"/>
                </a:lnTo>
                <a:close/>
              </a:path>
            </a:pathLst>
          </a:custGeom>
          <a:blipFill>
            <a:blip r:embed="rId2"/>
            <a:stretch>
              <a:fillRect l="0" t="-87772" r="-5120" b="-83509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120357" y="6441586"/>
            <a:ext cx="10407357" cy="7632760"/>
          </a:xfrm>
          <a:custGeom>
            <a:avLst/>
            <a:gdLst/>
            <a:ahLst/>
            <a:cxnLst/>
            <a:rect r="r" b="b" t="t" l="l"/>
            <a:pathLst>
              <a:path h="7632760" w="10407357">
                <a:moveTo>
                  <a:pt x="0" y="0"/>
                </a:moveTo>
                <a:lnTo>
                  <a:pt x="10407357" y="0"/>
                </a:lnTo>
                <a:lnTo>
                  <a:pt x="10407357" y="7632759"/>
                </a:lnTo>
                <a:lnTo>
                  <a:pt x="0" y="763275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143246">
            <a:off x="83707" y="5607277"/>
            <a:ext cx="10241110" cy="9030797"/>
          </a:xfrm>
          <a:custGeom>
            <a:avLst/>
            <a:gdLst/>
            <a:ahLst/>
            <a:cxnLst/>
            <a:rect r="r" b="b" t="t" l="l"/>
            <a:pathLst>
              <a:path h="9030797" w="10241110">
                <a:moveTo>
                  <a:pt x="0" y="0"/>
                </a:moveTo>
                <a:lnTo>
                  <a:pt x="10241110" y="0"/>
                </a:lnTo>
                <a:lnTo>
                  <a:pt x="10241110" y="9030798"/>
                </a:lnTo>
                <a:lnTo>
                  <a:pt x="0" y="903079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1195564" y="2352207"/>
            <a:ext cx="7530770" cy="3348355"/>
            <a:chOff x="0" y="0"/>
            <a:chExt cx="10041026" cy="4464473"/>
          </a:xfrm>
        </p:grpSpPr>
        <p:sp>
          <p:nvSpPr>
            <p:cNvPr name="Freeform 6" id="6"/>
            <p:cNvSpPr/>
            <p:nvPr/>
          </p:nvSpPr>
          <p:spPr>
            <a:xfrm flipH="false" flipV="false" rot="85849">
              <a:off x="533133" y="117406"/>
              <a:ext cx="9456560" cy="4229661"/>
            </a:xfrm>
            <a:custGeom>
              <a:avLst/>
              <a:gdLst/>
              <a:ahLst/>
              <a:cxnLst/>
              <a:rect r="r" b="b" t="t" l="l"/>
              <a:pathLst>
                <a:path h="4229661" w="9456560">
                  <a:moveTo>
                    <a:pt x="0" y="0"/>
                  </a:moveTo>
                  <a:lnTo>
                    <a:pt x="9456560" y="0"/>
                  </a:lnTo>
                  <a:lnTo>
                    <a:pt x="9456560" y="4229661"/>
                  </a:lnTo>
                  <a:lnTo>
                    <a:pt x="0" y="422966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7" id="7"/>
            <p:cNvSpPr/>
            <p:nvPr/>
          </p:nvSpPr>
          <p:spPr>
            <a:xfrm flipH="false" flipV="false" rot="85849">
              <a:off x="48431" y="242003"/>
              <a:ext cx="9736257" cy="4000717"/>
            </a:xfrm>
            <a:custGeom>
              <a:avLst/>
              <a:gdLst/>
              <a:ahLst/>
              <a:cxnLst/>
              <a:rect r="r" b="b" t="t" l="l"/>
              <a:pathLst>
                <a:path h="4000717" w="9736257">
                  <a:moveTo>
                    <a:pt x="0" y="0"/>
                  </a:moveTo>
                  <a:lnTo>
                    <a:pt x="9736257" y="0"/>
                  </a:lnTo>
                  <a:lnTo>
                    <a:pt x="9736257" y="4000716"/>
                  </a:lnTo>
                  <a:lnTo>
                    <a:pt x="0" y="40007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8" id="8"/>
          <p:cNvSpPr/>
          <p:nvPr/>
        </p:nvSpPr>
        <p:spPr>
          <a:xfrm flipH="false" flipV="false" rot="3245770">
            <a:off x="7462211" y="3877"/>
            <a:ext cx="6092514" cy="3123798"/>
          </a:xfrm>
          <a:custGeom>
            <a:avLst/>
            <a:gdLst/>
            <a:ahLst/>
            <a:cxnLst/>
            <a:rect r="r" b="b" t="t" l="l"/>
            <a:pathLst>
              <a:path h="3123798" w="6092514">
                <a:moveTo>
                  <a:pt x="0" y="0"/>
                </a:moveTo>
                <a:lnTo>
                  <a:pt x="6092515" y="0"/>
                </a:lnTo>
                <a:lnTo>
                  <a:pt x="6092515" y="3123798"/>
                </a:lnTo>
                <a:lnTo>
                  <a:pt x="0" y="3123798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-7142676">
            <a:off x="-3227185" y="14605934"/>
            <a:ext cx="6213656" cy="3185911"/>
          </a:xfrm>
          <a:custGeom>
            <a:avLst/>
            <a:gdLst/>
            <a:ahLst/>
            <a:cxnLst/>
            <a:rect r="r" b="b" t="t" l="l"/>
            <a:pathLst>
              <a:path h="3185911" w="6213656">
                <a:moveTo>
                  <a:pt x="0" y="0"/>
                </a:moveTo>
                <a:lnTo>
                  <a:pt x="6213656" y="0"/>
                </a:lnTo>
                <a:lnTo>
                  <a:pt x="6213656" y="3185911"/>
                </a:lnTo>
                <a:lnTo>
                  <a:pt x="0" y="3185911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0" id="10"/>
          <p:cNvGrpSpPr/>
          <p:nvPr/>
        </p:nvGrpSpPr>
        <p:grpSpPr>
          <a:xfrm rot="0">
            <a:off x="7077451" y="2140749"/>
            <a:ext cx="2373765" cy="2319037"/>
            <a:chOff x="0" y="0"/>
            <a:chExt cx="3165020" cy="3092049"/>
          </a:xfrm>
        </p:grpSpPr>
        <p:grpSp>
          <p:nvGrpSpPr>
            <p:cNvPr name="Group 11" id="11"/>
            <p:cNvGrpSpPr/>
            <p:nvPr/>
          </p:nvGrpSpPr>
          <p:grpSpPr>
            <a:xfrm rot="0">
              <a:off x="479545" y="329944"/>
              <a:ext cx="2360839" cy="2432161"/>
              <a:chOff x="0" y="0"/>
              <a:chExt cx="788965" cy="812800"/>
            </a:xfrm>
          </p:grpSpPr>
          <p:sp>
            <p:nvSpPr>
              <p:cNvPr name="Freeform 12" id="12"/>
              <p:cNvSpPr/>
              <p:nvPr/>
            </p:nvSpPr>
            <p:spPr>
              <a:xfrm flipH="false" flipV="false" rot="0">
                <a:off x="0" y="0"/>
                <a:ext cx="788965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788965">
                    <a:moveTo>
                      <a:pt x="394482" y="0"/>
                    </a:moveTo>
                    <a:cubicBezTo>
                      <a:pt x="176616" y="0"/>
                      <a:pt x="0" y="181951"/>
                      <a:pt x="0" y="406400"/>
                    </a:cubicBezTo>
                    <a:cubicBezTo>
                      <a:pt x="0" y="630849"/>
                      <a:pt x="176616" y="812800"/>
                      <a:pt x="394482" y="812800"/>
                    </a:cubicBezTo>
                    <a:cubicBezTo>
                      <a:pt x="612349" y="812800"/>
                      <a:pt x="788965" y="630849"/>
                      <a:pt x="788965" y="406400"/>
                    </a:cubicBezTo>
                    <a:cubicBezTo>
                      <a:pt x="788965" y="181951"/>
                      <a:pt x="612349" y="0"/>
                      <a:pt x="394482" y="0"/>
                    </a:cubicBezTo>
                    <a:close/>
                  </a:path>
                </a:pathLst>
              </a:custGeom>
              <a:solidFill>
                <a:srgbClr val="FFDA68"/>
              </a:solidFill>
            </p:spPr>
          </p:sp>
          <p:sp>
            <p:nvSpPr>
              <p:cNvPr name="TextBox 13" id="13"/>
              <p:cNvSpPr txBox="true"/>
              <p:nvPr/>
            </p:nvSpPr>
            <p:spPr>
              <a:xfrm>
                <a:off x="73965" y="47625"/>
                <a:ext cx="641034" cy="6889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496"/>
                  </a:lnSpc>
                </a:pPr>
              </a:p>
            </p:txBody>
          </p:sp>
        </p:grpSp>
        <p:sp>
          <p:nvSpPr>
            <p:cNvPr name="Freeform 14" id="14"/>
            <p:cNvSpPr/>
            <p:nvPr/>
          </p:nvSpPr>
          <p:spPr>
            <a:xfrm flipH="false" flipV="false" rot="-8997647">
              <a:off x="387629" y="451079"/>
              <a:ext cx="2389763" cy="2189892"/>
            </a:xfrm>
            <a:custGeom>
              <a:avLst/>
              <a:gdLst/>
              <a:ahLst/>
              <a:cxnLst/>
              <a:rect r="r" b="b" t="t" l="l"/>
              <a:pathLst>
                <a:path h="2189892" w="2389763">
                  <a:moveTo>
                    <a:pt x="0" y="0"/>
                  </a:moveTo>
                  <a:lnTo>
                    <a:pt x="2389763" y="0"/>
                  </a:lnTo>
                  <a:lnTo>
                    <a:pt x="2389763" y="2189892"/>
                  </a:lnTo>
                  <a:lnTo>
                    <a:pt x="0" y="21898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5" id="15"/>
            <p:cNvSpPr/>
            <p:nvPr/>
          </p:nvSpPr>
          <p:spPr>
            <a:xfrm flipH="false" flipV="false" rot="0">
              <a:off x="982755" y="1071355"/>
              <a:ext cx="1284518" cy="1018273"/>
            </a:xfrm>
            <a:custGeom>
              <a:avLst/>
              <a:gdLst/>
              <a:ahLst/>
              <a:cxnLst/>
              <a:rect r="r" b="b" t="t" l="l"/>
              <a:pathLst>
                <a:path h="1018273" w="1284518">
                  <a:moveTo>
                    <a:pt x="0" y="0"/>
                  </a:moveTo>
                  <a:lnTo>
                    <a:pt x="1284518" y="0"/>
                  </a:lnTo>
                  <a:lnTo>
                    <a:pt x="1284518" y="1018273"/>
                  </a:lnTo>
                  <a:lnTo>
                    <a:pt x="0" y="10182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>
                <a:extLs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16" id="16"/>
          <p:cNvSpPr/>
          <p:nvPr/>
        </p:nvSpPr>
        <p:spPr>
          <a:xfrm flipH="false" flipV="false" rot="-3996005">
            <a:off x="7430928" y="15188186"/>
            <a:ext cx="2590810" cy="2279913"/>
          </a:xfrm>
          <a:custGeom>
            <a:avLst/>
            <a:gdLst/>
            <a:ahLst/>
            <a:cxnLst/>
            <a:rect r="r" b="b" t="t" l="l"/>
            <a:pathLst>
              <a:path h="2279913" w="2590810">
                <a:moveTo>
                  <a:pt x="0" y="0"/>
                </a:moveTo>
                <a:lnTo>
                  <a:pt x="2590811" y="0"/>
                </a:lnTo>
                <a:lnTo>
                  <a:pt x="2590811" y="2279913"/>
                </a:lnTo>
                <a:lnTo>
                  <a:pt x="0" y="2279913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7" id="17"/>
          <p:cNvGrpSpPr/>
          <p:nvPr/>
        </p:nvGrpSpPr>
        <p:grpSpPr>
          <a:xfrm rot="0">
            <a:off x="2894950" y="13687903"/>
            <a:ext cx="4729250" cy="2208716"/>
            <a:chOff x="0" y="0"/>
            <a:chExt cx="6305667" cy="2944954"/>
          </a:xfrm>
        </p:grpSpPr>
        <p:sp>
          <p:nvSpPr>
            <p:cNvPr name="Freeform 18" id="18"/>
            <p:cNvSpPr/>
            <p:nvPr/>
          </p:nvSpPr>
          <p:spPr>
            <a:xfrm flipH="false" flipV="false" rot="85849">
              <a:off x="33862" y="77446"/>
              <a:ext cx="6237944" cy="2790062"/>
            </a:xfrm>
            <a:custGeom>
              <a:avLst/>
              <a:gdLst/>
              <a:ahLst/>
              <a:cxnLst/>
              <a:rect r="r" b="b" t="t" l="l"/>
              <a:pathLst>
                <a:path h="2790062" w="6237944">
                  <a:moveTo>
                    <a:pt x="0" y="0"/>
                  </a:moveTo>
                  <a:lnTo>
                    <a:pt x="6237943" y="0"/>
                  </a:lnTo>
                  <a:lnTo>
                    <a:pt x="6237943" y="2790062"/>
                  </a:lnTo>
                  <a:lnTo>
                    <a:pt x="0" y="279006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9">
                <a:extLst>
                  <a:ext uri="{96DAC541-7B7A-43D3-8B79-37D633B846F1}">
                    <asvg:svgBlip xmlns:asvg="http://schemas.microsoft.com/office/drawing/2016/SVG/main" r:embed="rId20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9" id="19"/>
            <p:cNvSpPr/>
            <p:nvPr/>
          </p:nvSpPr>
          <p:spPr>
            <a:xfrm flipH="false" flipV="false" rot="-10800000">
              <a:off x="255266" y="167746"/>
              <a:ext cx="5881985" cy="2609462"/>
            </a:xfrm>
            <a:custGeom>
              <a:avLst/>
              <a:gdLst/>
              <a:ahLst/>
              <a:cxnLst/>
              <a:rect r="r" b="b" t="t" l="l"/>
              <a:pathLst>
                <a:path h="2609462" w="5881985">
                  <a:moveTo>
                    <a:pt x="0" y="0"/>
                  </a:moveTo>
                  <a:lnTo>
                    <a:pt x="5881985" y="0"/>
                  </a:lnTo>
                  <a:lnTo>
                    <a:pt x="5881985" y="2609462"/>
                  </a:lnTo>
                  <a:lnTo>
                    <a:pt x="0" y="260946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1">
                <a:extLst>
                  <a:ext uri="{96DAC541-7B7A-43D3-8B79-37D633B846F1}">
                    <asvg:svgBlip xmlns:asvg="http://schemas.microsoft.com/office/drawing/2016/SVG/main" r:embed="rId22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20" id="20"/>
          <p:cNvSpPr/>
          <p:nvPr/>
        </p:nvSpPr>
        <p:spPr>
          <a:xfrm flipH="false" flipV="false" rot="0">
            <a:off x="3786031" y="476339"/>
            <a:ext cx="3005670" cy="2092698"/>
          </a:xfrm>
          <a:custGeom>
            <a:avLst/>
            <a:gdLst/>
            <a:ahLst/>
            <a:cxnLst/>
            <a:rect r="r" b="b" t="t" l="l"/>
            <a:pathLst>
              <a:path h="2092698" w="3005670">
                <a:moveTo>
                  <a:pt x="0" y="0"/>
                </a:moveTo>
                <a:lnTo>
                  <a:pt x="3005670" y="0"/>
                </a:lnTo>
                <a:lnTo>
                  <a:pt x="3005670" y="2092698"/>
                </a:lnTo>
                <a:lnTo>
                  <a:pt x="0" y="2092698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1" id="21"/>
          <p:cNvSpPr/>
          <p:nvPr/>
        </p:nvSpPr>
        <p:spPr>
          <a:xfrm flipH="false" flipV="false" rot="0">
            <a:off x="286945" y="1514496"/>
            <a:ext cx="1483510" cy="1675422"/>
          </a:xfrm>
          <a:custGeom>
            <a:avLst/>
            <a:gdLst/>
            <a:ahLst/>
            <a:cxnLst/>
            <a:rect r="r" b="b" t="t" l="l"/>
            <a:pathLst>
              <a:path h="1675422" w="1483510">
                <a:moveTo>
                  <a:pt x="0" y="0"/>
                </a:moveTo>
                <a:lnTo>
                  <a:pt x="1483510" y="0"/>
                </a:lnTo>
                <a:lnTo>
                  <a:pt x="1483510" y="1675421"/>
                </a:lnTo>
                <a:lnTo>
                  <a:pt x="0" y="1675421"/>
                </a:lnTo>
                <a:lnTo>
                  <a:pt x="0" y="0"/>
                </a:lnTo>
                <a:close/>
              </a:path>
            </a:pathLst>
          </a:custGeom>
          <a:blipFill>
            <a:blip r:embed="rId25">
              <a:extLs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2" id="22"/>
          <p:cNvSpPr txBox="true"/>
          <p:nvPr/>
        </p:nvSpPr>
        <p:spPr>
          <a:xfrm rot="-10495">
            <a:off x="1487944" y="6635037"/>
            <a:ext cx="6915318" cy="20751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058"/>
              </a:lnSpc>
            </a:pPr>
            <a:r>
              <a:rPr lang="en-US" sz="7530" spc="-165">
                <a:solidFill>
                  <a:srgbClr val="FFFFFF"/>
                </a:solidFill>
                <a:latin typeface="Pagkaki"/>
                <a:ea typeface="Pagkaki"/>
                <a:cs typeface="Pagkaki"/>
                <a:sym typeface="Pagkaki"/>
              </a:rPr>
              <a:t>DEL 28 DE ABRIL AL 5 DE MAYO</a:t>
            </a:r>
          </a:p>
        </p:txBody>
      </p:sp>
      <p:sp>
        <p:nvSpPr>
          <p:cNvPr name="Freeform 23" id="23"/>
          <p:cNvSpPr/>
          <p:nvPr/>
        </p:nvSpPr>
        <p:spPr>
          <a:xfrm flipH="false" flipV="false" rot="-8606572">
            <a:off x="1938992" y="605924"/>
            <a:ext cx="1261744" cy="1424967"/>
          </a:xfrm>
          <a:custGeom>
            <a:avLst/>
            <a:gdLst/>
            <a:ahLst/>
            <a:cxnLst/>
            <a:rect r="r" b="b" t="t" l="l"/>
            <a:pathLst>
              <a:path h="1424967" w="1261744">
                <a:moveTo>
                  <a:pt x="0" y="0"/>
                </a:moveTo>
                <a:lnTo>
                  <a:pt x="1261744" y="0"/>
                </a:lnTo>
                <a:lnTo>
                  <a:pt x="1261744" y="1424967"/>
                </a:lnTo>
                <a:lnTo>
                  <a:pt x="0" y="1424967"/>
                </a:lnTo>
                <a:lnTo>
                  <a:pt x="0" y="0"/>
                </a:lnTo>
                <a:close/>
              </a:path>
            </a:pathLst>
          </a:custGeom>
          <a:blipFill>
            <a:blip r:embed="rId25">
              <a:extLs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AutoShape 24" id="24"/>
          <p:cNvSpPr/>
          <p:nvPr/>
        </p:nvSpPr>
        <p:spPr>
          <a:xfrm>
            <a:off x="3437402" y="8701679"/>
            <a:ext cx="3291840" cy="0"/>
          </a:xfrm>
          <a:prstGeom prst="line">
            <a:avLst/>
          </a:prstGeom>
          <a:ln cap="flat" w="3810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25" id="25"/>
          <p:cNvSpPr txBox="true"/>
          <p:nvPr/>
        </p:nvSpPr>
        <p:spPr>
          <a:xfrm rot="-10495">
            <a:off x="1032126" y="3602720"/>
            <a:ext cx="8017966" cy="189510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576"/>
              </a:lnSpc>
            </a:pPr>
            <a:r>
              <a:rPr lang="en-US" sz="13622" spc="-299">
                <a:solidFill>
                  <a:srgbClr val="000000"/>
                </a:solidFill>
                <a:latin typeface="Pagkaki"/>
                <a:ea typeface="Pagkaki"/>
                <a:cs typeface="Pagkaki"/>
                <a:sym typeface="Pagkaki"/>
              </a:rPr>
              <a:t>VOTA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3113744" y="15918918"/>
            <a:ext cx="4350245" cy="46877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47"/>
              </a:lnSpc>
              <a:spcBef>
                <a:spcPct val="0"/>
              </a:spcBef>
            </a:pPr>
            <a:r>
              <a:rPr lang="en-US" sz="2677" spc="72">
                <a:solidFill>
                  <a:srgbClr val="000000"/>
                </a:solidFill>
                <a:latin typeface="Handyman"/>
                <a:ea typeface="Handyman"/>
                <a:cs typeface="Handyman"/>
                <a:sym typeface="Handyman"/>
              </a:rPr>
              <a:t>supercirculoares 2025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1770455" y="8587379"/>
            <a:ext cx="6671917" cy="9469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722"/>
              </a:lnSpc>
              <a:spcBef>
                <a:spcPct val="0"/>
              </a:spcBef>
            </a:pPr>
            <a:r>
              <a:rPr lang="en-US" sz="5377" spc="118">
                <a:solidFill>
                  <a:srgbClr val="FFFFFF"/>
                </a:solidFill>
                <a:latin typeface="Handyman"/>
                <a:ea typeface="Handyman"/>
                <a:cs typeface="Handyman"/>
                <a:sym typeface="Handyman"/>
              </a:rPr>
              <a:t>¿DÓNDE?</a:t>
            </a:r>
          </a:p>
        </p:txBody>
      </p:sp>
      <p:sp>
        <p:nvSpPr>
          <p:cNvPr name="TextBox 28" id="28"/>
          <p:cNvSpPr txBox="true"/>
          <p:nvPr/>
        </p:nvSpPr>
        <p:spPr>
          <a:xfrm rot="-10495">
            <a:off x="1495885" y="9842939"/>
            <a:ext cx="7527641" cy="9504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307"/>
              </a:lnSpc>
            </a:pPr>
            <a:r>
              <a:rPr lang="en-US" sz="6829" spc="-150">
                <a:solidFill>
                  <a:srgbClr val="F699D3"/>
                </a:solidFill>
                <a:latin typeface="Pagkaki"/>
                <a:ea typeface="Pagkaki"/>
                <a:cs typeface="Pagkaki"/>
                <a:sym typeface="Pagkaki"/>
              </a:rPr>
              <a:t>INFANTIL Y PRIMARIA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1952908" y="10660126"/>
            <a:ext cx="6671917" cy="8548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097"/>
              </a:lnSpc>
              <a:spcBef>
                <a:spcPct val="0"/>
              </a:spcBef>
            </a:pPr>
            <a:r>
              <a:rPr lang="en-US" sz="4877" spc="107" u="sng">
                <a:solidFill>
                  <a:srgbClr val="F699D3"/>
                </a:solidFill>
                <a:latin typeface="Handyman"/>
                <a:ea typeface="Handyman"/>
                <a:cs typeface="Handyman"/>
                <a:sym typeface="Handyman"/>
                <a:hlinkClick r:id="rId27" tooltip="https://www.youtube.com/channel/UCLjfj7lxuSOaN4cp7J4sHPQ"/>
              </a:rPr>
              <a:t>YOUTUBE</a:t>
            </a:r>
          </a:p>
        </p:txBody>
      </p:sp>
      <p:sp>
        <p:nvSpPr>
          <p:cNvPr name="TextBox 30" id="30"/>
          <p:cNvSpPr txBox="true"/>
          <p:nvPr/>
        </p:nvSpPr>
        <p:spPr>
          <a:xfrm rot="-10495">
            <a:off x="2571705" y="14527381"/>
            <a:ext cx="5434583" cy="104330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927"/>
              </a:lnSpc>
            </a:pPr>
            <a:r>
              <a:rPr lang="en-US" sz="7408" spc="-162">
                <a:solidFill>
                  <a:srgbClr val="000000"/>
                </a:solidFill>
                <a:latin typeface="Pagkaki"/>
                <a:ea typeface="Pagkaki"/>
                <a:cs typeface="Pagkaki"/>
                <a:sym typeface="Pagkaki"/>
              </a:rPr>
              <a:t>¡GRACIAS!</a:t>
            </a:r>
          </a:p>
        </p:txBody>
      </p:sp>
      <p:sp>
        <p:nvSpPr>
          <p:cNvPr name="TextBox 31" id="31"/>
          <p:cNvSpPr txBox="true"/>
          <p:nvPr/>
        </p:nvSpPr>
        <p:spPr>
          <a:xfrm rot="-10495">
            <a:off x="1030393" y="11899072"/>
            <a:ext cx="8269400" cy="9504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307"/>
              </a:lnSpc>
            </a:pPr>
            <a:r>
              <a:rPr lang="en-US" sz="6829" spc="-150">
                <a:solidFill>
                  <a:srgbClr val="FFDA68"/>
                </a:solidFill>
                <a:latin typeface="Pagkaki"/>
                <a:ea typeface="Pagkaki"/>
                <a:cs typeface="Pagkaki"/>
                <a:sym typeface="Pagkaki"/>
              </a:rPr>
              <a:t>SECUNDARIA Y FP BÁSICA</a:t>
            </a:r>
          </a:p>
        </p:txBody>
      </p:sp>
      <p:sp>
        <p:nvSpPr>
          <p:cNvPr name="TextBox 32" id="32"/>
          <p:cNvSpPr txBox="true"/>
          <p:nvPr/>
        </p:nvSpPr>
        <p:spPr>
          <a:xfrm rot="0">
            <a:off x="2054417" y="12429377"/>
            <a:ext cx="6671917" cy="8548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097"/>
              </a:lnSpc>
              <a:spcBef>
                <a:spcPct val="0"/>
              </a:spcBef>
            </a:pPr>
            <a:r>
              <a:rPr lang="en-US" sz="4877" spc="107" u="sng">
                <a:solidFill>
                  <a:srgbClr val="FFDA68"/>
                </a:solidFill>
                <a:latin typeface="Handyman"/>
                <a:ea typeface="Handyman"/>
                <a:cs typeface="Handyman"/>
                <a:sym typeface="Handyman"/>
                <a:hlinkClick r:id="rId28" tooltip="https://www.tiktok.com/@supercirculares_clm?lang=es-419"/>
              </a:rPr>
              <a:t>TIKTOK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DAGl6UpJdl0</dc:identifier>
  <dcterms:modified xsi:type="dcterms:W3CDTF">2011-08-01T06:04:30Z</dcterms:modified>
  <cp:revision>1</cp:revision>
  <dc:title>Vota</dc:title>
</cp:coreProperties>
</file>